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63" r:id="rId2"/>
    <p:sldId id="341" r:id="rId3"/>
    <p:sldId id="342" r:id="rId4"/>
    <p:sldId id="343" r:id="rId5"/>
    <p:sldId id="344" r:id="rId6"/>
    <p:sldId id="345" r:id="rId7"/>
    <p:sldId id="346" r:id="rId8"/>
    <p:sldId id="347" r:id="rId9"/>
    <p:sldId id="348" r:id="rId10"/>
    <p:sldId id="349" r:id="rId11"/>
    <p:sldId id="350" r:id="rId12"/>
    <p:sldId id="351" r:id="rId13"/>
    <p:sldId id="330" r:id="rId14"/>
    <p:sldId id="332" r:id="rId15"/>
    <p:sldId id="333" r:id="rId16"/>
    <p:sldId id="310" r:id="rId17"/>
    <p:sldId id="311" r:id="rId18"/>
    <p:sldId id="340" r:id="rId19"/>
    <p:sldId id="334" r:id="rId20"/>
    <p:sldId id="335" r:id="rId21"/>
    <p:sldId id="336" r:id="rId22"/>
    <p:sldId id="337" r:id="rId23"/>
    <p:sldId id="338" r:id="rId24"/>
    <p:sldId id="339" r:id="rId25"/>
    <p:sldId id="320" r:id="rId26"/>
    <p:sldId id="321" r:id="rId27"/>
    <p:sldId id="322" r:id="rId28"/>
    <p:sldId id="324" r:id="rId29"/>
    <p:sldId id="287" r:id="rId30"/>
    <p:sldId id="286" r:id="rId31"/>
    <p:sldId id="327" r:id="rId32"/>
    <p:sldId id="326" r:id="rId33"/>
    <p:sldId id="328" r:id="rId34"/>
    <p:sldId id="284" r:id="rId35"/>
    <p:sldId id="329" r:id="rId36"/>
    <p:sldId id="278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3399"/>
    <a:srgbClr val="0000FF"/>
    <a:srgbClr val="80008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080" y="-7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0D29E3-4A66-43D0-B779-3331467E2909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43A935-E0A3-4A04-A21A-5A7CE1E85D1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3A935-E0A3-4A04-A21A-5A7CE1E85D1E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3A935-E0A3-4A04-A21A-5A7CE1E85D1E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97412-2836-4E6E-9DEC-8ED87068D6C3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A9EAE-3917-4481-B707-A556C20A21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97412-2836-4E6E-9DEC-8ED87068D6C3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A9EAE-3917-4481-B707-A556C20A21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97412-2836-4E6E-9DEC-8ED87068D6C3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A9EAE-3917-4481-B707-A556C20A21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97412-2836-4E6E-9DEC-8ED87068D6C3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A9EAE-3917-4481-B707-A556C20A21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97412-2836-4E6E-9DEC-8ED87068D6C3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A9EAE-3917-4481-B707-A556C20A21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97412-2836-4E6E-9DEC-8ED87068D6C3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A9EAE-3917-4481-B707-A556C20A21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97412-2836-4E6E-9DEC-8ED87068D6C3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A9EAE-3917-4481-B707-A556C20A21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97412-2836-4E6E-9DEC-8ED87068D6C3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A9EAE-3917-4481-B707-A556C20A21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97412-2836-4E6E-9DEC-8ED87068D6C3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A9EAE-3917-4481-B707-A556C20A21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97412-2836-4E6E-9DEC-8ED87068D6C3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A9EAE-3917-4481-B707-A556C20A21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97412-2836-4E6E-9DEC-8ED87068D6C3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A9EAE-3917-4481-B707-A556C20A21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97412-2836-4E6E-9DEC-8ED87068D6C3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A9EAE-3917-4481-B707-A556C20A21E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vk.com/away.php?to=https://t.me/ipk_priem&amp;cc_key=" TargetMode="Externa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-32" y="-2"/>
            <a:ext cx="9144032" cy="6858026"/>
            <a:chOff x="-32" y="-2"/>
            <a:chExt cx="9144032" cy="6858026"/>
          </a:xfrm>
        </p:grpSpPr>
        <p:pic>
          <p:nvPicPr>
            <p:cNvPr id="24" name="Picture 2" descr="C:\Users\KopEV\Desktop\1 (1).jpg"/>
            <p:cNvPicPr>
              <a:picLocks noChangeAspect="1" noChangeArrowheads="1"/>
            </p:cNvPicPr>
            <p:nvPr/>
          </p:nvPicPr>
          <p:blipFill>
            <a:blip r:embed="rId2" cstate="print"/>
            <a:srcRect t="45549"/>
            <a:stretch>
              <a:fillRect/>
            </a:stretch>
          </p:blipFill>
          <p:spPr bwMode="auto">
            <a:xfrm rot="10800000">
              <a:off x="0" y="-2"/>
              <a:ext cx="9144000" cy="4500572"/>
            </a:xfrm>
            <a:prstGeom prst="rect">
              <a:avLst/>
            </a:prstGeom>
            <a:noFill/>
          </p:spPr>
        </p:pic>
        <p:pic>
          <p:nvPicPr>
            <p:cNvPr id="25" name="Picture 2" descr="C:\Users\KopEV\Desktop\1 (1).jpg"/>
            <p:cNvPicPr>
              <a:picLocks noChangeAspect="1" noChangeArrowheads="1"/>
            </p:cNvPicPr>
            <p:nvPr/>
          </p:nvPicPr>
          <p:blipFill>
            <a:blip r:embed="rId2" cstate="print"/>
            <a:srcRect t="58438"/>
            <a:stretch>
              <a:fillRect/>
            </a:stretch>
          </p:blipFill>
          <p:spPr bwMode="auto">
            <a:xfrm>
              <a:off x="0" y="3786190"/>
              <a:ext cx="9144000" cy="3071834"/>
            </a:xfrm>
            <a:prstGeom prst="rect">
              <a:avLst/>
            </a:prstGeom>
            <a:noFill/>
          </p:spPr>
        </p:pic>
        <p:sp>
          <p:nvSpPr>
            <p:cNvPr id="10" name="Rectangle 2"/>
            <p:cNvSpPr txBox="1">
              <a:spLocks noChangeArrowheads="1"/>
            </p:cNvSpPr>
            <p:nvPr/>
          </p:nvSpPr>
          <p:spPr>
            <a:xfrm>
              <a:off x="0" y="2143116"/>
              <a:ext cx="9144000" cy="285752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 fontAlgn="auto">
                <a:spcAft>
                  <a:spcPts val="0"/>
                </a:spcAft>
                <a:defRPr/>
              </a:pPr>
              <a:r>
                <a:rPr lang="ru-RU" b="1" cap="all" dirty="0" smtClean="0">
                  <a:ln w="0"/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Bookman Old Style" pitchFamily="18" charset="0"/>
                  <a:cs typeface="Times New Roman" pitchFamily="18" charset="0"/>
                </a:rPr>
                <a:t>ИГРИМСКИЙ</a:t>
              </a:r>
              <a:endParaRPr lang="ru-RU" b="1" cap="all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ookman Old Style" pitchFamily="18" charset="0"/>
                <a:cs typeface="Times New Roman" pitchFamily="18" charset="0"/>
              </a:endParaRPr>
            </a:p>
            <a:p>
              <a:pPr algn="r" fontAlgn="auto">
                <a:spcAft>
                  <a:spcPts val="0"/>
                </a:spcAft>
                <a:defRPr/>
              </a:pPr>
              <a:r>
                <a:rPr lang="ru-RU" b="1" cap="all" spc="-150" dirty="0" smtClean="0">
                  <a:ln w="0"/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Bookman Old Style" pitchFamily="18" charset="0"/>
                  <a:cs typeface="Times New Roman" pitchFamily="18" charset="0"/>
                </a:rPr>
                <a:t>    </a:t>
              </a:r>
              <a:r>
                <a:rPr lang="ru-RU" b="1" cap="all" spc="-300" dirty="0" smtClean="0">
                  <a:ln w="0"/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Bookman Old Style" pitchFamily="18" charset="0"/>
                  <a:cs typeface="Times New Roman" pitchFamily="18" charset="0"/>
                </a:rPr>
                <a:t>ПОЛИТЕХНИЧЕСКИЙ </a:t>
              </a:r>
              <a:r>
                <a:rPr lang="ru-RU" b="1" cap="all" dirty="0" smtClean="0">
                  <a:ln w="0"/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Bookman Old Style" pitchFamily="18" charset="0"/>
                  <a:cs typeface="Times New Roman" pitchFamily="18" charset="0"/>
                </a:rPr>
                <a:t>КОЛЛЕДЖ</a:t>
              </a:r>
            </a:p>
          </p:txBody>
        </p:sp>
        <p:pic>
          <p:nvPicPr>
            <p:cNvPr id="1033" name="Picture 9" descr="C:\Users\KopEV\Documents\для буклетов\колледж\пнг\7.png"/>
            <p:cNvPicPr>
              <a:picLocks noChangeAspect="1" noChangeArrowheads="1"/>
            </p:cNvPicPr>
            <p:nvPr/>
          </p:nvPicPr>
          <p:blipFill>
            <a:blip r:embed="rId3" cstate="print"/>
            <a:srcRect l="10200" t="13683" r="8635"/>
            <a:stretch>
              <a:fillRect/>
            </a:stretch>
          </p:blipFill>
          <p:spPr bwMode="auto">
            <a:xfrm flipH="1">
              <a:off x="-32" y="1142984"/>
              <a:ext cx="3581426" cy="5715016"/>
            </a:xfrm>
            <a:prstGeom prst="rect">
              <a:avLst/>
            </a:prstGeom>
            <a:noFill/>
          </p:spPr>
        </p:pic>
        <p:sp>
          <p:nvSpPr>
            <p:cNvPr id="12" name="Прямоугольник 11"/>
            <p:cNvSpPr/>
            <p:nvPr/>
          </p:nvSpPr>
          <p:spPr>
            <a:xfrm>
              <a:off x="1928794" y="357166"/>
              <a:ext cx="7215206" cy="500066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Rectangle 2"/>
            <p:cNvSpPr txBox="1">
              <a:spLocks noChangeArrowheads="1"/>
            </p:cNvSpPr>
            <p:nvPr/>
          </p:nvSpPr>
          <p:spPr>
            <a:xfrm>
              <a:off x="1643042" y="285728"/>
              <a:ext cx="7500958" cy="64294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800" spc="6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Bookman Old Style" pitchFamily="18" charset="0"/>
                  <a:ea typeface="+mj-ea"/>
                  <a:cs typeface="Times New Roman" pitchFamily="18" charset="0"/>
                </a:rPr>
                <a:t>ДОСТОЙНОЕ ОБРАЗОВАНИЕ</a:t>
              </a:r>
              <a:endParaRPr kumimoji="0" lang="ru-RU" sz="2800" u="none" strike="noStrike" kern="1200" spc="6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uLnTx/>
                <a:uFillTx/>
                <a:latin typeface="Bookman Old Style" pitchFamily="18" charset="0"/>
                <a:ea typeface="+mj-ea"/>
                <a:cs typeface="Times New Roman" pitchFamily="18" charset="0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3286116" y="1071546"/>
              <a:ext cx="5857884" cy="500066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Rectangle 2"/>
            <p:cNvSpPr txBox="1">
              <a:spLocks noChangeArrowheads="1"/>
            </p:cNvSpPr>
            <p:nvPr/>
          </p:nvSpPr>
          <p:spPr>
            <a:xfrm>
              <a:off x="2428860" y="1000108"/>
              <a:ext cx="6715140" cy="64294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800" spc="6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Bookman Old Style" pitchFamily="18" charset="0"/>
                  <a:ea typeface="+mj-ea"/>
                  <a:cs typeface="Times New Roman" pitchFamily="18" charset="0"/>
                </a:rPr>
                <a:t>-УСПЕШНАЯ КАРЬЕРА!</a:t>
              </a:r>
              <a:endParaRPr kumimoji="0" lang="ru-RU" sz="2800" u="none" strike="noStrike" kern="1200" spc="6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uLnTx/>
                <a:uFillTx/>
                <a:latin typeface="Bookman Old Style" pitchFamily="18" charset="0"/>
                <a:ea typeface="+mj-ea"/>
                <a:cs typeface="Times New Roman" pitchFamily="18" charset="0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714612" y="5429264"/>
              <a:ext cx="6429388" cy="50006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Rectangle 2"/>
            <p:cNvSpPr txBox="1">
              <a:spLocks noChangeArrowheads="1"/>
            </p:cNvSpPr>
            <p:nvPr/>
          </p:nvSpPr>
          <p:spPr>
            <a:xfrm>
              <a:off x="2714612" y="5429264"/>
              <a:ext cx="6357950" cy="50006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800" spc="6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Bookman Old Style" pitchFamily="18" charset="0"/>
                  <a:ea typeface="+mj-ea"/>
                  <a:cs typeface="Times New Roman" pitchFamily="18" charset="0"/>
                </a:rPr>
                <a:t>ТВОЙ ШАГ В БУДУЩЕЕ!</a:t>
              </a:r>
              <a:endParaRPr kumimoji="0" lang="ru-RU" sz="2800" u="none" strike="noStrike" kern="1200" spc="6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uLnTx/>
                <a:uFillTx/>
                <a:latin typeface="Bookman Old Style" pitchFamily="18" charset="0"/>
                <a:ea typeface="+mj-ea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esktop\Фото\IMG_1323.JPG"/>
          <p:cNvPicPr>
            <a:picLocks noChangeAspect="1" noChangeArrowheads="1"/>
          </p:cNvPicPr>
          <p:nvPr/>
        </p:nvPicPr>
        <p:blipFill>
          <a:blip r:embed="rId2" cstate="print"/>
          <a:srcRect l="7148" t="19559" r="5018"/>
          <a:stretch>
            <a:fillRect/>
          </a:stretch>
        </p:blipFill>
        <p:spPr bwMode="auto">
          <a:xfrm>
            <a:off x="0" y="-24"/>
            <a:ext cx="9158120" cy="5591544"/>
          </a:xfrm>
          <a:prstGeom prst="rect">
            <a:avLst/>
          </a:prstGeom>
          <a:noFill/>
        </p:spPr>
      </p:pic>
      <p:pic>
        <p:nvPicPr>
          <p:cNvPr id="3" name="Picture 2" descr="C:\Users\KopEV\Desktop\1 (1).jpg"/>
          <p:cNvPicPr>
            <a:picLocks noChangeAspect="1" noChangeArrowheads="1"/>
          </p:cNvPicPr>
          <p:nvPr/>
        </p:nvPicPr>
        <p:blipFill>
          <a:blip r:embed="rId3" cstate="print"/>
          <a:srcRect t="67137" b="7732"/>
          <a:stretch>
            <a:fillRect/>
          </a:stretch>
        </p:blipFill>
        <p:spPr bwMode="auto">
          <a:xfrm>
            <a:off x="0" y="5000636"/>
            <a:ext cx="9144000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O:\Ендырев\Профориентация\Фото\IMG_1322.JPG"/>
          <p:cNvPicPr>
            <a:picLocks noChangeAspect="1" noChangeArrowheads="1"/>
          </p:cNvPicPr>
          <p:nvPr/>
        </p:nvPicPr>
        <p:blipFill>
          <a:blip r:embed="rId2" cstate="print"/>
          <a:srcRect t="8430" r="14712"/>
          <a:stretch>
            <a:fillRect/>
          </a:stretch>
        </p:blipFill>
        <p:spPr bwMode="auto">
          <a:xfrm>
            <a:off x="0" y="-24"/>
            <a:ext cx="9144000" cy="5728968"/>
          </a:xfrm>
          <a:prstGeom prst="rect">
            <a:avLst/>
          </a:prstGeom>
          <a:noFill/>
        </p:spPr>
      </p:pic>
      <p:pic>
        <p:nvPicPr>
          <p:cNvPr id="3" name="Picture 2" descr="C:\Users\KopEV\Desktop\1 (1).jpg"/>
          <p:cNvPicPr>
            <a:picLocks noChangeAspect="1" noChangeArrowheads="1"/>
          </p:cNvPicPr>
          <p:nvPr/>
        </p:nvPicPr>
        <p:blipFill>
          <a:blip r:embed="rId3" cstate="print"/>
          <a:srcRect t="67137" b="7732"/>
          <a:stretch>
            <a:fillRect/>
          </a:stretch>
        </p:blipFill>
        <p:spPr bwMode="auto">
          <a:xfrm>
            <a:off x="0" y="5000636"/>
            <a:ext cx="9144000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-33" y="214290"/>
            <a:ext cx="9144033" cy="6429420"/>
            <a:chOff x="-33" y="214290"/>
            <a:chExt cx="9144033" cy="6429420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500034" y="214290"/>
              <a:ext cx="8643966" cy="928694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Rectangle 2"/>
            <p:cNvSpPr txBox="1">
              <a:spLocks noChangeArrowheads="1"/>
            </p:cNvSpPr>
            <p:nvPr/>
          </p:nvSpPr>
          <p:spPr>
            <a:xfrm>
              <a:off x="142844" y="214290"/>
              <a:ext cx="9001156" cy="9286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4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Bookman Old Style" pitchFamily="18" charset="0"/>
                  <a:ea typeface="+mj-ea"/>
                  <a:cs typeface="Times New Roman" pitchFamily="18" charset="0"/>
                </a:rPr>
                <a:t>БЕСПЛАТНОЕ ПИТАНИЕ</a:t>
              </a:r>
              <a:endParaRPr kumimoji="0" lang="ru-RU" sz="400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uLnTx/>
                <a:uFillTx/>
                <a:latin typeface="Bookman Old Style" pitchFamily="18" charset="0"/>
                <a:ea typeface="+mj-ea"/>
                <a:cs typeface="Times New Roman" pitchFamily="18" charset="0"/>
              </a:endParaRPr>
            </a:p>
          </p:txBody>
        </p:sp>
        <p:pic>
          <p:nvPicPr>
            <p:cNvPr id="4" name="Picture 7" descr="C:\Users\Пользователь\Desktop\Рисунок51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00562" y="3143248"/>
              <a:ext cx="4634776" cy="34826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" name="Picture 6" descr="C:\Users\Пользователь\Desktop\Рисунок48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3" y="3187326"/>
              <a:ext cx="4609021" cy="34563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" name="Rectangle 3"/>
            <p:cNvSpPr txBox="1">
              <a:spLocks noChangeArrowheads="1"/>
            </p:cNvSpPr>
            <p:nvPr/>
          </p:nvSpPr>
          <p:spPr>
            <a:xfrm>
              <a:off x="571472" y="1142984"/>
              <a:ext cx="8460432" cy="200254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marL="0" marR="0" lvl="0" indent="14288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rPr>
                <a:t>Студентам ППКРС</a:t>
              </a:r>
              <a:endPara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endParaRPr>
            </a:p>
            <a:p>
              <a:pPr marL="0" marR="0" lvl="0" indent="14288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rPr>
                <a:t>Детям из многодетных семей</a:t>
              </a:r>
            </a:p>
            <a:p>
              <a:pPr marL="0" marR="0" lvl="0" indent="14288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rPr>
                <a:t>Детям-сиротам и детям,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rPr>
                <a:t>оставшимся без попечения родителей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500034" y="214290"/>
            <a:ext cx="8643966" cy="5732861"/>
            <a:chOff x="500034" y="214290"/>
            <a:chExt cx="8643966" cy="5732861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714348" y="214290"/>
              <a:ext cx="8429652" cy="92869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Rectangle 2"/>
            <p:cNvSpPr txBox="1">
              <a:spLocks noChangeArrowheads="1"/>
            </p:cNvSpPr>
            <p:nvPr/>
          </p:nvSpPr>
          <p:spPr>
            <a:xfrm>
              <a:off x="500034" y="214290"/>
              <a:ext cx="8643966" cy="9286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44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Bookman Old Style" pitchFamily="18" charset="0"/>
                  <a:ea typeface="+mj-ea"/>
                  <a:cs typeface="Times New Roman" pitchFamily="18" charset="0"/>
                </a:rPr>
                <a:t>ПРОИЗВОДСТВЕННАЯ БАЗА</a:t>
              </a:r>
              <a:endParaRPr kumimoji="0" lang="ru-RU" sz="440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uLnTx/>
                <a:uFillTx/>
                <a:latin typeface="Bookman Old Style" pitchFamily="18" charset="0"/>
                <a:ea typeface="+mj-ea"/>
                <a:cs typeface="Times New Roman" pitchFamily="18" charset="0"/>
              </a:endParaRPr>
            </a:p>
          </p:txBody>
        </p:sp>
        <p:pic>
          <p:nvPicPr>
            <p:cNvPr id="7" name="Picture 4" descr="\\192.168.5.1\общая папка\Ендырев\Профориентация\Лаборатории\IMG_2925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00100" y="1500174"/>
              <a:ext cx="7912329" cy="44469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8"/>
          <p:cNvGrpSpPr/>
          <p:nvPr/>
        </p:nvGrpSpPr>
        <p:grpSpPr>
          <a:xfrm>
            <a:off x="-32" y="214290"/>
            <a:ext cx="9144032" cy="5786478"/>
            <a:chOff x="-32" y="214290"/>
            <a:chExt cx="9144032" cy="5786478"/>
          </a:xfrm>
        </p:grpSpPr>
        <p:pic>
          <p:nvPicPr>
            <p:cNvPr id="2" name="Picture 3" descr="C:\Documents and Settings\ЦСТВ\Рабочий стол\Новая папка (2)\ПУБЛИКАЦИЯ\папка7\7\Панорама 2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1406" y="1714488"/>
              <a:ext cx="9051295" cy="17145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" name="Picture 4" descr="E:\Мои рисунки\сфера обслуживания\транспорт\фото на буклеты\DSC01973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09583" y="3928510"/>
              <a:ext cx="2763011" cy="20722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" name="Picture 5" descr="E:\Мои рисунки\сфера обслуживания\транспорт\фото на буклеты\DSC01960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97510" y="4086688"/>
              <a:ext cx="3960440" cy="19140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" name="Picture 6" descr="E:\Мои рисунки\сфера обслуживания\транспорт\фото на буклеты\DSC01108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32" y="4000504"/>
              <a:ext cx="2349743" cy="185738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" name="Прямоугольник 6"/>
            <p:cNvSpPr/>
            <p:nvPr/>
          </p:nvSpPr>
          <p:spPr>
            <a:xfrm>
              <a:off x="714348" y="214290"/>
              <a:ext cx="8429652" cy="92869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Rectangle 2"/>
            <p:cNvSpPr txBox="1">
              <a:spLocks noChangeArrowheads="1"/>
            </p:cNvSpPr>
            <p:nvPr/>
          </p:nvSpPr>
          <p:spPr>
            <a:xfrm>
              <a:off x="500034" y="214290"/>
              <a:ext cx="8643966" cy="9286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44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Bookman Old Style" pitchFamily="18" charset="0"/>
                  <a:ea typeface="+mj-ea"/>
                  <a:cs typeface="Times New Roman" pitchFamily="18" charset="0"/>
                </a:rPr>
                <a:t>АТОШКОЛА «АГАТ»</a:t>
              </a:r>
              <a:endParaRPr kumimoji="0" lang="ru-RU" sz="440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uLnTx/>
                <a:uFillTx/>
                <a:latin typeface="Bookman Old Style" pitchFamily="18" charset="0"/>
                <a:ea typeface="+mj-ea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3"/>
          <p:cNvGrpSpPr/>
          <p:nvPr/>
        </p:nvGrpSpPr>
        <p:grpSpPr>
          <a:xfrm>
            <a:off x="72009" y="214290"/>
            <a:ext cx="9072023" cy="6643710"/>
            <a:chOff x="72009" y="214290"/>
            <a:chExt cx="9072023" cy="664371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714348" y="214290"/>
              <a:ext cx="8429652" cy="92869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Rectangle 2"/>
            <p:cNvSpPr txBox="1">
              <a:spLocks noChangeArrowheads="1"/>
            </p:cNvSpPr>
            <p:nvPr/>
          </p:nvSpPr>
          <p:spPr>
            <a:xfrm>
              <a:off x="500034" y="214290"/>
              <a:ext cx="8643966" cy="9286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44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Bookman Old Style" pitchFamily="18" charset="0"/>
                  <a:ea typeface="+mj-ea"/>
                  <a:cs typeface="Times New Roman" pitchFamily="18" charset="0"/>
                </a:rPr>
                <a:t>ЦЕНТР ЗДОРОВЬЯ</a:t>
              </a:r>
              <a:endParaRPr kumimoji="0" lang="ru-RU" sz="440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uLnTx/>
                <a:uFillTx/>
                <a:latin typeface="Bookman Old Style" pitchFamily="18" charset="0"/>
                <a:ea typeface="+mj-ea"/>
                <a:cs typeface="Times New Roman" pitchFamily="18" charset="0"/>
              </a:endParaRPr>
            </a:p>
          </p:txBody>
        </p:sp>
        <p:sp>
          <p:nvSpPr>
            <p:cNvPr id="9" name="Овал 8"/>
            <p:cNvSpPr/>
            <p:nvPr/>
          </p:nvSpPr>
          <p:spPr>
            <a:xfrm>
              <a:off x="5429256" y="1857364"/>
              <a:ext cx="2088232" cy="2016224"/>
            </a:xfrm>
            <a:prstGeom prst="ellipse">
              <a:avLst/>
            </a:prstGeom>
            <a:blipFill rotWithShape="0">
              <a:blip r:embed="rId2" cstate="print"/>
              <a:stretch>
                <a:fillRect/>
              </a:stretch>
            </a:blipFill>
            <a:ln>
              <a:solidFill>
                <a:srgbClr val="0000FF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Овал 9"/>
            <p:cNvSpPr/>
            <p:nvPr/>
          </p:nvSpPr>
          <p:spPr>
            <a:xfrm>
              <a:off x="6715140" y="4698924"/>
              <a:ext cx="2088232" cy="2016224"/>
            </a:xfrm>
            <a:prstGeom prst="ellipse">
              <a:avLst/>
            </a:prstGeom>
            <a:blipFill rotWithShape="0">
              <a:blip r:embed="rId3" cstate="print"/>
              <a:stretch>
                <a:fillRect/>
              </a:stretch>
            </a:blipFill>
            <a:ln>
              <a:solidFill>
                <a:srgbClr val="0000FF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Овал 10"/>
            <p:cNvSpPr/>
            <p:nvPr/>
          </p:nvSpPr>
          <p:spPr>
            <a:xfrm>
              <a:off x="3428992" y="3984544"/>
              <a:ext cx="2088232" cy="2016224"/>
            </a:xfrm>
            <a:prstGeom prst="ellipse">
              <a:avLst/>
            </a:prstGeom>
            <a:blipFill rotWithShape="0">
              <a:blip r:embed="rId4" cstate="print"/>
              <a:stretch>
                <a:fillRect/>
              </a:stretch>
            </a:blipFill>
            <a:ln>
              <a:solidFill>
                <a:srgbClr val="0000FF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Овал 11"/>
            <p:cNvSpPr/>
            <p:nvPr/>
          </p:nvSpPr>
          <p:spPr>
            <a:xfrm>
              <a:off x="285720" y="4698924"/>
              <a:ext cx="2088232" cy="2016224"/>
            </a:xfrm>
            <a:prstGeom prst="ellipse">
              <a:avLst/>
            </a:prstGeom>
            <a:blipFill rotWithShape="0">
              <a:blip r:embed="rId5" cstate="print"/>
              <a:stretch>
                <a:fillRect/>
              </a:stretch>
            </a:blipFill>
            <a:ln>
              <a:solidFill>
                <a:srgbClr val="0000FF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Овал 12"/>
            <p:cNvSpPr/>
            <p:nvPr/>
          </p:nvSpPr>
          <p:spPr>
            <a:xfrm>
              <a:off x="1785918" y="1857364"/>
              <a:ext cx="2088232" cy="2016224"/>
            </a:xfrm>
            <a:prstGeom prst="ellipse">
              <a:avLst/>
            </a:prstGeom>
            <a:blipFill rotWithShape="0">
              <a:blip r:embed="rId6" cstate="print"/>
              <a:stretch>
                <a:fillRect/>
              </a:stretch>
            </a:blipFill>
            <a:ln>
              <a:solidFill>
                <a:srgbClr val="0000FF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Rectangle 12"/>
            <p:cNvSpPr>
              <a:spLocks noChangeArrowheads="1"/>
            </p:cNvSpPr>
            <p:nvPr/>
          </p:nvSpPr>
          <p:spPr bwMode="auto">
            <a:xfrm>
              <a:off x="72009" y="3955325"/>
              <a:ext cx="2699791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28575" indent="-28575" algn="ctr">
                <a:buFont typeface="Arial" panose="020B0604020202020204" pitchFamily="34" charset="0"/>
                <a:buChar char="•"/>
              </a:pPr>
              <a:r>
                <a:rPr lang="ru-RU" sz="2400" b="1" dirty="0" smtClean="0">
                  <a:solidFill>
                    <a:srgbClr val="003399"/>
                  </a:solidFill>
                  <a:latin typeface="Bookman Old Style" pitchFamily="18" charset="0"/>
                  <a:cs typeface="Times New Roman" pitchFamily="18" charset="0"/>
                </a:rPr>
                <a:t>медицинский кабинет</a:t>
              </a:r>
              <a:endParaRPr lang="ru-RU" sz="2400" b="1" dirty="0">
                <a:solidFill>
                  <a:srgbClr val="003399"/>
                </a:solidFill>
                <a:latin typeface="Bookman Old Style" pitchFamily="18" charset="0"/>
                <a:cs typeface="Times New Roman" pitchFamily="18" charset="0"/>
              </a:endParaRPr>
            </a:p>
          </p:txBody>
        </p:sp>
        <p:sp>
          <p:nvSpPr>
            <p:cNvPr id="16" name="Rectangle 12"/>
            <p:cNvSpPr>
              <a:spLocks noChangeArrowheads="1"/>
            </p:cNvSpPr>
            <p:nvPr/>
          </p:nvSpPr>
          <p:spPr bwMode="auto">
            <a:xfrm>
              <a:off x="642910" y="1357298"/>
              <a:ext cx="428628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28575" indent="-28575" algn="ctr">
                <a:buFont typeface="Arial" panose="020B0604020202020204" pitchFamily="34" charset="0"/>
                <a:buChar char="•"/>
              </a:pPr>
              <a:r>
                <a:rPr lang="ru-RU" sz="2400" b="1" dirty="0" smtClean="0">
                  <a:solidFill>
                    <a:srgbClr val="003399"/>
                  </a:solidFill>
                  <a:latin typeface="Bookman Old Style" pitchFamily="18" charset="0"/>
                  <a:cs typeface="Times New Roman" pitchFamily="18" charset="0"/>
                </a:rPr>
                <a:t>спортивный комплекс</a:t>
              </a:r>
              <a:endParaRPr lang="ru-RU" sz="2400" b="1" dirty="0">
                <a:solidFill>
                  <a:srgbClr val="003399"/>
                </a:solidFill>
                <a:latin typeface="Bookman Old Style" pitchFamily="18" charset="0"/>
                <a:cs typeface="Times New Roman" pitchFamily="18" charset="0"/>
              </a:endParaRPr>
            </a:p>
          </p:txBody>
        </p:sp>
        <p:sp>
          <p:nvSpPr>
            <p:cNvPr id="17" name="Rectangle 12"/>
            <p:cNvSpPr>
              <a:spLocks noChangeArrowheads="1"/>
            </p:cNvSpPr>
            <p:nvPr/>
          </p:nvSpPr>
          <p:spPr bwMode="auto">
            <a:xfrm>
              <a:off x="5214942" y="1357298"/>
              <a:ext cx="269979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28575" indent="-28575" algn="ctr">
                <a:buFont typeface="Arial" panose="020B0604020202020204" pitchFamily="34" charset="0"/>
                <a:buChar char="•"/>
              </a:pPr>
              <a:r>
                <a:rPr lang="ru-RU" sz="2400" b="1" dirty="0" smtClean="0">
                  <a:solidFill>
                    <a:srgbClr val="003399"/>
                  </a:solidFill>
                  <a:latin typeface="Bookman Old Style" pitchFamily="18" charset="0"/>
                  <a:cs typeface="Times New Roman" pitchFamily="18" charset="0"/>
                </a:rPr>
                <a:t>галокамера</a:t>
              </a:r>
              <a:endParaRPr lang="ru-RU" sz="2400" b="1" dirty="0">
                <a:solidFill>
                  <a:srgbClr val="003399"/>
                </a:solidFill>
                <a:latin typeface="Bookman Old Style" pitchFamily="18" charset="0"/>
                <a:cs typeface="Times New Roman" pitchFamily="18" charset="0"/>
              </a:endParaRPr>
            </a:p>
          </p:txBody>
        </p:sp>
        <p:sp>
          <p:nvSpPr>
            <p:cNvPr id="18" name="Rectangle 12"/>
            <p:cNvSpPr>
              <a:spLocks noChangeArrowheads="1"/>
            </p:cNvSpPr>
            <p:nvPr/>
          </p:nvSpPr>
          <p:spPr bwMode="auto">
            <a:xfrm>
              <a:off x="2771800" y="6027003"/>
              <a:ext cx="36004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28575" indent="-28575" algn="ctr">
                <a:buFont typeface="Arial" panose="020B0604020202020204" pitchFamily="34" charset="0"/>
                <a:buChar char="•"/>
              </a:pPr>
              <a:r>
                <a:rPr lang="ru-RU" sz="2400" b="1" dirty="0" smtClean="0">
                  <a:solidFill>
                    <a:srgbClr val="003399"/>
                  </a:solidFill>
                  <a:latin typeface="Bookman Old Style" pitchFamily="18" charset="0"/>
                  <a:cs typeface="Times New Roman" pitchFamily="18" charset="0"/>
                </a:rPr>
                <a:t>стоматологический кабинет</a:t>
              </a:r>
              <a:endParaRPr lang="ru-RU" sz="2400" b="1" dirty="0">
                <a:solidFill>
                  <a:srgbClr val="003399"/>
                </a:solidFill>
                <a:latin typeface="Bookman Old Style" pitchFamily="18" charset="0"/>
                <a:cs typeface="Times New Roman" pitchFamily="18" charset="0"/>
              </a:endParaRPr>
            </a:p>
          </p:txBody>
        </p:sp>
        <p:sp>
          <p:nvSpPr>
            <p:cNvPr id="19" name="Rectangle 12"/>
            <p:cNvSpPr>
              <a:spLocks noChangeArrowheads="1"/>
            </p:cNvSpPr>
            <p:nvPr/>
          </p:nvSpPr>
          <p:spPr bwMode="auto">
            <a:xfrm>
              <a:off x="6263712" y="3883887"/>
              <a:ext cx="288032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28575" indent="-28575" algn="ctr">
                <a:buFont typeface="Arial" panose="020B0604020202020204" pitchFamily="34" charset="0"/>
                <a:buChar char="•"/>
              </a:pPr>
              <a:r>
                <a:rPr lang="ru-RU" sz="2400" b="1" dirty="0" smtClean="0">
                  <a:solidFill>
                    <a:srgbClr val="003399"/>
                  </a:solidFill>
                  <a:latin typeface="Bookman Old Style" pitchFamily="18" charset="0"/>
                  <a:cs typeface="Times New Roman" pitchFamily="18" charset="0"/>
                </a:rPr>
                <a:t>кабинет здоровья - БОС</a:t>
              </a:r>
              <a:endParaRPr lang="ru-RU" sz="2400" b="1" dirty="0">
                <a:solidFill>
                  <a:srgbClr val="003399"/>
                </a:solidFill>
                <a:latin typeface="Bookman Old Style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0034" y="214290"/>
            <a:ext cx="8643966" cy="928694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42844" y="214290"/>
            <a:ext cx="9001156" cy="9286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itchFamily="18" charset="0"/>
                <a:ea typeface="+mj-ea"/>
                <a:cs typeface="Times New Roman" pitchFamily="18" charset="0"/>
              </a:rPr>
              <a:t>АКАДЕМИЧЕСКАЯ СТИПЕНДИЯ</a:t>
            </a:r>
            <a:endParaRPr kumimoji="0" lang="ru-RU" sz="4000" u="none" strike="noStrike" kern="120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uLnTx/>
              <a:uFillTx/>
              <a:latin typeface="Bookman Old Style" pitchFamily="18" charset="0"/>
              <a:ea typeface="+mj-ea"/>
              <a:cs typeface="Times New Roman" pitchFamily="18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644008" y="2715766"/>
            <a:ext cx="4499992" cy="3593554"/>
            <a:chOff x="1935" y="2160"/>
            <a:chExt cx="1294" cy="1228"/>
          </a:xfrm>
        </p:grpSpPr>
        <p:sp>
          <p:nvSpPr>
            <p:cNvPr id="10" name="Oval 7"/>
            <p:cNvSpPr>
              <a:spLocks noChangeArrowheads="1"/>
            </p:cNvSpPr>
            <p:nvPr/>
          </p:nvSpPr>
          <p:spPr bwMode="gray">
            <a:xfrm>
              <a:off x="1935" y="2160"/>
              <a:ext cx="1294" cy="1228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 sz="1800">
                <a:latin typeface="Bookman Old Style" pitchFamily="18" charset="0"/>
              </a:endParaRPr>
            </a:p>
          </p:txBody>
        </p:sp>
        <p:sp>
          <p:nvSpPr>
            <p:cNvPr id="11" name="Oval 8"/>
            <p:cNvSpPr>
              <a:spLocks noChangeArrowheads="1"/>
            </p:cNvSpPr>
            <p:nvPr/>
          </p:nvSpPr>
          <p:spPr bwMode="gray">
            <a:xfrm>
              <a:off x="1952" y="2167"/>
              <a:ext cx="1262" cy="1198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 sz="1800">
                <a:latin typeface="Bookman Old Style" pitchFamily="18" charset="0"/>
              </a:endParaRPr>
            </a:p>
          </p:txBody>
        </p:sp>
        <p:sp>
          <p:nvSpPr>
            <p:cNvPr id="12" name="Oval 9"/>
            <p:cNvSpPr>
              <a:spLocks noChangeArrowheads="1"/>
            </p:cNvSpPr>
            <p:nvPr/>
          </p:nvSpPr>
          <p:spPr bwMode="gray">
            <a:xfrm>
              <a:off x="1965" y="2178"/>
              <a:ext cx="1201" cy="1120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 sz="1800">
                <a:latin typeface="Bookman Old Style" pitchFamily="18" charset="0"/>
              </a:endParaRPr>
            </a:p>
          </p:txBody>
        </p:sp>
        <p:sp>
          <p:nvSpPr>
            <p:cNvPr id="13" name="Oval 10"/>
            <p:cNvSpPr>
              <a:spLocks noChangeArrowheads="1"/>
            </p:cNvSpPr>
            <p:nvPr/>
          </p:nvSpPr>
          <p:spPr bwMode="gray">
            <a:xfrm>
              <a:off x="2035" y="2210"/>
              <a:ext cx="1068" cy="908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 sz="1800">
                <a:latin typeface="Bookman Old Style" pitchFamily="18" charset="0"/>
              </a:endParaRP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144016" y="2788345"/>
            <a:ext cx="4211960" cy="3448967"/>
            <a:chOff x="1935" y="2160"/>
            <a:chExt cx="1294" cy="1228"/>
          </a:xfrm>
        </p:grpSpPr>
        <p:sp>
          <p:nvSpPr>
            <p:cNvPr id="15" name="Oval 7"/>
            <p:cNvSpPr>
              <a:spLocks noChangeArrowheads="1"/>
            </p:cNvSpPr>
            <p:nvPr/>
          </p:nvSpPr>
          <p:spPr bwMode="gray">
            <a:xfrm>
              <a:off x="1935" y="2160"/>
              <a:ext cx="1294" cy="1228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 sz="1800">
                <a:latin typeface="Bookman Old Style" pitchFamily="18" charset="0"/>
              </a:endParaRPr>
            </a:p>
          </p:txBody>
        </p:sp>
        <p:sp>
          <p:nvSpPr>
            <p:cNvPr id="16" name="Oval 8"/>
            <p:cNvSpPr>
              <a:spLocks noChangeArrowheads="1"/>
            </p:cNvSpPr>
            <p:nvPr/>
          </p:nvSpPr>
          <p:spPr bwMode="gray">
            <a:xfrm>
              <a:off x="1952" y="2167"/>
              <a:ext cx="1262" cy="1198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 sz="1800">
                <a:latin typeface="Bookman Old Style" pitchFamily="18" charset="0"/>
              </a:endParaRPr>
            </a:p>
          </p:txBody>
        </p:sp>
        <p:sp>
          <p:nvSpPr>
            <p:cNvPr id="17" name="Oval 9"/>
            <p:cNvSpPr>
              <a:spLocks noChangeArrowheads="1"/>
            </p:cNvSpPr>
            <p:nvPr/>
          </p:nvSpPr>
          <p:spPr bwMode="gray">
            <a:xfrm>
              <a:off x="1965" y="2178"/>
              <a:ext cx="1201" cy="1120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 sz="1800">
                <a:latin typeface="Bookman Old Style" pitchFamily="18" charset="0"/>
              </a:endParaRPr>
            </a:p>
          </p:txBody>
        </p:sp>
        <p:sp>
          <p:nvSpPr>
            <p:cNvPr id="18" name="Oval 10"/>
            <p:cNvSpPr>
              <a:spLocks noChangeArrowheads="1"/>
            </p:cNvSpPr>
            <p:nvPr/>
          </p:nvSpPr>
          <p:spPr bwMode="gray">
            <a:xfrm>
              <a:off x="2035" y="2210"/>
              <a:ext cx="1068" cy="908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 sz="1800">
                <a:latin typeface="Bookman Old Style" pitchFamily="18" charset="0"/>
              </a:endParaRPr>
            </a:p>
          </p:txBody>
        </p:sp>
      </p:grp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107504" y="3129557"/>
            <a:ext cx="4244975" cy="3179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6350" marR="0" lvl="0" indent="-63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СТУДЕНТАМ </a:t>
            </a:r>
          </a:p>
          <a:p>
            <a:pPr marL="6350" marR="0" lvl="0" indent="-63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ППКРС  </a:t>
            </a:r>
          </a:p>
          <a:p>
            <a:pPr marL="6350" marR="0" lvl="0" indent="-63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1720,00 РУБ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.</a:t>
            </a: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 </a:t>
            </a:r>
          </a:p>
          <a:p>
            <a:pPr marL="6350" marR="0" lvl="0" indent="-63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В МЕСЯЦ</a:t>
            </a:r>
          </a:p>
        </p:txBody>
      </p:sp>
      <p:sp>
        <p:nvSpPr>
          <p:cNvPr id="20" name="Rectangle 4"/>
          <p:cNvSpPr txBox="1">
            <a:spLocks noChangeArrowheads="1"/>
          </p:cNvSpPr>
          <p:nvPr/>
        </p:nvSpPr>
        <p:spPr>
          <a:xfrm>
            <a:off x="4932040" y="3190329"/>
            <a:ext cx="4038600" cy="2974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6350" marR="0" lvl="0" indent="-63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СТУДЕНТАМ ППССЗ</a:t>
            </a: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  </a:t>
            </a:r>
          </a:p>
          <a:p>
            <a:pPr marL="6350" marR="0" lvl="0" indent="-63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2340,00 РУБ.</a:t>
            </a: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 </a:t>
            </a:r>
          </a:p>
          <a:p>
            <a:pPr marL="6350" marR="0" lvl="0" indent="-63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В МЕСЯЦ</a:t>
            </a: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 </a:t>
            </a:r>
          </a:p>
          <a:p>
            <a:pPr marL="6350" marR="0" lvl="0" indent="-6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white">
          <a:xfrm>
            <a:off x="0" y="1428736"/>
            <a:ext cx="9144000" cy="1351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3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+mn-cs"/>
              </a:rPr>
              <a:t>Студентам, </a:t>
            </a:r>
            <a:r>
              <a:rPr lang="ru-RU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+mn-cs"/>
              </a:rPr>
              <a:t>завершившим полугодие</a:t>
            </a:r>
          </a:p>
          <a:p>
            <a:pPr algn="ctr">
              <a:defRPr/>
            </a:pPr>
            <a:r>
              <a:rPr lang="ru-RU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+mn-cs"/>
              </a:rPr>
              <a:t>на </a:t>
            </a:r>
            <a:r>
              <a:rPr lang="ru-RU" sz="3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+mn-cs"/>
              </a:rPr>
              <a:t>«4» </a:t>
            </a:r>
            <a:r>
              <a:rPr lang="ru-RU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+mn-cs"/>
              </a:rPr>
              <a:t>и «5»  </a:t>
            </a:r>
            <a:r>
              <a:rPr lang="ru-RU" sz="3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+mn-cs"/>
              </a:rPr>
              <a:t>выплачивается академическая стипендия </a:t>
            </a:r>
            <a:r>
              <a:rPr lang="ru-RU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+mn-cs"/>
              </a:rPr>
              <a:t/>
            </a:r>
            <a:br>
              <a:rPr lang="ru-RU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+mn-cs"/>
              </a:rPr>
            </a:br>
            <a:endParaRPr lang="ru-RU" sz="28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214290"/>
            <a:ext cx="8643966" cy="928694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42844" y="214290"/>
            <a:ext cx="9001156" cy="9286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itchFamily="18" charset="0"/>
                <a:ea typeface="+mj-ea"/>
                <a:cs typeface="Times New Roman" pitchFamily="18" charset="0"/>
              </a:rPr>
              <a:t>СОЦИАЛЬНАЯ СТИПЕНДИЯ</a:t>
            </a:r>
            <a:endParaRPr kumimoji="0" lang="ru-RU" sz="4000" u="none" strike="noStrike" kern="120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uLnTx/>
              <a:uFillTx/>
              <a:latin typeface="Bookman Old Style" pitchFamily="18" charset="0"/>
              <a:ea typeface="+mj-ea"/>
              <a:cs typeface="Times New Roman" pitchFamily="18" charset="0"/>
            </a:endParaRPr>
          </a:p>
        </p:txBody>
      </p:sp>
      <p:grpSp>
        <p:nvGrpSpPr>
          <p:cNvPr id="9" name="Group 6"/>
          <p:cNvGrpSpPr>
            <a:grpSpLocks/>
          </p:cNvGrpSpPr>
          <p:nvPr/>
        </p:nvGrpSpPr>
        <p:grpSpPr bwMode="auto">
          <a:xfrm>
            <a:off x="2826337" y="3068786"/>
            <a:ext cx="3887787" cy="3384550"/>
            <a:chOff x="1935" y="2160"/>
            <a:chExt cx="1294" cy="1228"/>
          </a:xfrm>
        </p:grpSpPr>
        <p:sp>
          <p:nvSpPr>
            <p:cNvPr id="10" name="Oval 7"/>
            <p:cNvSpPr>
              <a:spLocks noChangeArrowheads="1"/>
            </p:cNvSpPr>
            <p:nvPr/>
          </p:nvSpPr>
          <p:spPr bwMode="gray">
            <a:xfrm>
              <a:off x="1935" y="2160"/>
              <a:ext cx="1294" cy="1228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 sz="1800">
                <a:latin typeface="Bookman Old Style" pitchFamily="18" charset="0"/>
              </a:endParaRPr>
            </a:p>
          </p:txBody>
        </p:sp>
        <p:sp>
          <p:nvSpPr>
            <p:cNvPr id="11" name="Oval 8"/>
            <p:cNvSpPr>
              <a:spLocks noChangeArrowheads="1"/>
            </p:cNvSpPr>
            <p:nvPr/>
          </p:nvSpPr>
          <p:spPr bwMode="gray">
            <a:xfrm>
              <a:off x="1952" y="2167"/>
              <a:ext cx="1262" cy="1198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 sz="1800">
                <a:latin typeface="Bookman Old Style" pitchFamily="18" charset="0"/>
              </a:endParaRPr>
            </a:p>
          </p:txBody>
        </p:sp>
        <p:sp>
          <p:nvSpPr>
            <p:cNvPr id="12" name="Oval 9"/>
            <p:cNvSpPr>
              <a:spLocks noChangeArrowheads="1"/>
            </p:cNvSpPr>
            <p:nvPr/>
          </p:nvSpPr>
          <p:spPr bwMode="gray">
            <a:xfrm>
              <a:off x="1965" y="2178"/>
              <a:ext cx="1201" cy="1120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 sz="1800">
                <a:latin typeface="Bookman Old Style" pitchFamily="18" charset="0"/>
              </a:endParaRPr>
            </a:p>
          </p:txBody>
        </p:sp>
        <p:sp>
          <p:nvSpPr>
            <p:cNvPr id="13" name="Oval 10"/>
            <p:cNvSpPr>
              <a:spLocks noChangeArrowheads="1"/>
            </p:cNvSpPr>
            <p:nvPr/>
          </p:nvSpPr>
          <p:spPr bwMode="gray">
            <a:xfrm>
              <a:off x="2035" y="2210"/>
              <a:ext cx="1068" cy="908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 sz="1800">
                <a:latin typeface="Bookman Old Style" pitchFamily="18" charset="0"/>
              </a:endParaRPr>
            </a:p>
          </p:txBody>
        </p:sp>
      </p:grp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2684479" y="4275293"/>
            <a:ext cx="4244975" cy="1725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6350" marR="0" lvl="0" indent="-63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2580,00 РУБ.</a:t>
            </a: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 </a:t>
            </a:r>
          </a:p>
          <a:p>
            <a:pPr marL="6350" marR="0" lvl="0" indent="-63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В МЕСЯЦ</a:t>
            </a:r>
          </a:p>
          <a:p>
            <a:pPr marL="6350" marR="0" lvl="0" indent="-6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white">
          <a:xfrm>
            <a:off x="500066" y="1143571"/>
            <a:ext cx="8501090" cy="171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3000" b="1" dirty="0">
                <a:latin typeface="Bookman Old Style" pitchFamily="18" charset="0"/>
              </a:rPr>
              <a:t>Студентам, предоставившим</a:t>
            </a:r>
          </a:p>
          <a:p>
            <a:pPr algn="ctr"/>
            <a:r>
              <a:rPr lang="ru-RU" sz="3000" b="1" dirty="0">
                <a:latin typeface="Bookman Old Style" pitchFamily="18" charset="0"/>
              </a:rPr>
              <a:t> справку о признании семьи </a:t>
            </a:r>
            <a:r>
              <a:rPr lang="ru-RU" sz="3000" b="1" dirty="0" smtClean="0">
                <a:latin typeface="Bookman Old Style" pitchFamily="18" charset="0"/>
              </a:rPr>
              <a:t>малообеспеченной, </a:t>
            </a:r>
            <a:r>
              <a:rPr lang="ru-RU" sz="3000" b="1" dirty="0">
                <a:latin typeface="Bookman Old Style" pitchFamily="18" charset="0"/>
              </a:rPr>
              <a:t>выплачивается социальная стипендия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-33" y="214290"/>
            <a:ext cx="9144033" cy="6429420"/>
            <a:chOff x="-33" y="214290"/>
            <a:chExt cx="9144033" cy="6429420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500034" y="214290"/>
              <a:ext cx="8643966" cy="928694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Rectangle 2"/>
            <p:cNvSpPr txBox="1">
              <a:spLocks noChangeArrowheads="1"/>
            </p:cNvSpPr>
            <p:nvPr/>
          </p:nvSpPr>
          <p:spPr>
            <a:xfrm>
              <a:off x="142844" y="214290"/>
              <a:ext cx="9001156" cy="9286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4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Bookman Old Style" pitchFamily="18" charset="0"/>
                  <a:ea typeface="+mj-ea"/>
                  <a:cs typeface="Times New Roman" pitchFamily="18" charset="0"/>
                </a:rPr>
                <a:t>БЕСПЛАТНОЕ ПИТАНИЕ</a:t>
              </a:r>
              <a:endParaRPr kumimoji="0" lang="ru-RU" sz="400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uLnTx/>
                <a:uFillTx/>
                <a:latin typeface="Bookman Old Style" pitchFamily="18" charset="0"/>
                <a:ea typeface="+mj-ea"/>
                <a:cs typeface="Times New Roman" pitchFamily="18" charset="0"/>
              </a:endParaRPr>
            </a:p>
          </p:txBody>
        </p:sp>
        <p:pic>
          <p:nvPicPr>
            <p:cNvPr id="4" name="Picture 7" descr="C:\Users\Пользователь\Desktop\Рисунок51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00562" y="3143248"/>
              <a:ext cx="4634776" cy="34826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" name="Picture 6" descr="C:\Users\Пользователь\Desktop\Рисунок48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3" y="3187326"/>
              <a:ext cx="4609021" cy="34563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" name="Rectangle 3"/>
            <p:cNvSpPr txBox="1">
              <a:spLocks noChangeArrowheads="1"/>
            </p:cNvSpPr>
            <p:nvPr/>
          </p:nvSpPr>
          <p:spPr>
            <a:xfrm>
              <a:off x="571472" y="1142984"/>
              <a:ext cx="8460432" cy="200254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marL="0" marR="0" lvl="0" indent="14288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rPr>
                <a:t>Студентам ППКРС</a:t>
              </a:r>
              <a:endPara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endParaRPr>
            </a:p>
            <a:p>
              <a:pPr marL="0" marR="0" lvl="0" indent="14288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rPr>
                <a:t>Детям из многодетных семей</a:t>
              </a:r>
            </a:p>
            <a:p>
              <a:pPr marL="0" marR="0" lvl="0" indent="14288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rPr>
                <a:t>Детям-сиротам и детям,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rPr>
                <a:t>оставшимся без попечения родителей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13"/>
          <p:cNvGrpSpPr/>
          <p:nvPr/>
        </p:nvGrpSpPr>
        <p:grpSpPr>
          <a:xfrm>
            <a:off x="214282" y="214290"/>
            <a:ext cx="8929718" cy="6599086"/>
            <a:chOff x="214282" y="214290"/>
            <a:chExt cx="8929718" cy="6599086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500034" y="214290"/>
              <a:ext cx="8643966" cy="928694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Rectangle 2"/>
            <p:cNvSpPr txBox="1">
              <a:spLocks noChangeArrowheads="1"/>
            </p:cNvSpPr>
            <p:nvPr/>
          </p:nvSpPr>
          <p:spPr>
            <a:xfrm>
              <a:off x="214282" y="214290"/>
              <a:ext cx="8929718" cy="9286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4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Bookman Old Style" pitchFamily="18" charset="0"/>
                  <a:ea typeface="+mj-ea"/>
                  <a:cs typeface="Times New Roman" pitchFamily="18" charset="0"/>
                </a:rPr>
                <a:t>ОБЩЕЖИТИЕ</a:t>
              </a:r>
              <a:endParaRPr kumimoji="0" lang="ru-RU" sz="400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uLnTx/>
                <a:uFillTx/>
                <a:latin typeface="Bookman Old Style" pitchFamily="18" charset="0"/>
                <a:ea typeface="+mj-ea"/>
                <a:cs typeface="Times New Roman" pitchFamily="18" charset="0"/>
              </a:endParaRPr>
            </a:p>
          </p:txBody>
        </p:sp>
        <p:pic>
          <p:nvPicPr>
            <p:cNvPr id="4" name="Picture 4" descr="IMG_008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499992" y="3763789"/>
              <a:ext cx="4573587" cy="304958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" name="Picture 7" descr="общ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0825" y="1926481"/>
              <a:ext cx="4013200" cy="481488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" name="Picture 8" descr="DSC0115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01546" y="1118849"/>
              <a:ext cx="3656734" cy="274219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8" name="Группа 11"/>
            <p:cNvGrpSpPr>
              <a:grpSpLocks/>
            </p:cNvGrpSpPr>
            <p:nvPr/>
          </p:nvGrpSpPr>
          <p:grpSpPr bwMode="auto">
            <a:xfrm>
              <a:off x="2700338" y="2349500"/>
              <a:ext cx="3476625" cy="2384425"/>
              <a:chOff x="3970332" y="1500174"/>
              <a:chExt cx="3477122" cy="2384418"/>
            </a:xfrm>
          </p:grpSpPr>
          <p:grpSp>
            <p:nvGrpSpPr>
              <p:cNvPr id="14" name="Group 6"/>
              <p:cNvGrpSpPr>
                <a:grpSpLocks/>
              </p:cNvGrpSpPr>
              <p:nvPr/>
            </p:nvGrpSpPr>
            <p:grpSpPr bwMode="auto">
              <a:xfrm>
                <a:off x="4143372" y="1500174"/>
                <a:ext cx="3184545" cy="2384418"/>
                <a:chOff x="1935" y="2160"/>
                <a:chExt cx="1294" cy="1228"/>
              </a:xfrm>
            </p:grpSpPr>
            <p:sp>
              <p:nvSpPr>
                <p:cNvPr id="10" name="Oval 7"/>
                <p:cNvSpPr>
                  <a:spLocks noChangeArrowheads="1"/>
                </p:cNvSpPr>
                <p:nvPr/>
              </p:nvSpPr>
              <p:spPr bwMode="gray">
                <a:xfrm>
                  <a:off x="1935" y="2160"/>
                  <a:ext cx="1294" cy="122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ru-RU" sz="1800">
                    <a:latin typeface="Bookman Old Style" pitchFamily="18" charset="0"/>
                  </a:endParaRPr>
                </a:p>
              </p:txBody>
            </p:sp>
            <p:sp>
              <p:nvSpPr>
                <p:cNvPr id="11" name="Oval 8"/>
                <p:cNvSpPr>
                  <a:spLocks noChangeArrowheads="1"/>
                </p:cNvSpPr>
                <p:nvPr/>
              </p:nvSpPr>
              <p:spPr bwMode="gray">
                <a:xfrm>
                  <a:off x="1952" y="2167"/>
                  <a:ext cx="1262" cy="119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ru-RU" sz="1800">
                    <a:latin typeface="Bookman Old Style" pitchFamily="18" charset="0"/>
                  </a:endParaRPr>
                </a:p>
              </p:txBody>
            </p:sp>
            <p:sp>
              <p:nvSpPr>
                <p:cNvPr id="12" name="Oval 9"/>
                <p:cNvSpPr>
                  <a:spLocks noChangeArrowheads="1"/>
                </p:cNvSpPr>
                <p:nvPr/>
              </p:nvSpPr>
              <p:spPr bwMode="gray">
                <a:xfrm>
                  <a:off x="1965" y="2178"/>
                  <a:ext cx="1201" cy="112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ru-RU" sz="1800">
                    <a:latin typeface="Bookman Old Style" pitchFamily="18" charset="0"/>
                  </a:endParaRPr>
                </a:p>
              </p:txBody>
            </p:sp>
            <p:sp>
              <p:nvSpPr>
                <p:cNvPr id="13" name="Oval 10"/>
                <p:cNvSpPr>
                  <a:spLocks noChangeArrowheads="1"/>
                </p:cNvSpPr>
                <p:nvPr/>
              </p:nvSpPr>
              <p:spPr bwMode="gray">
                <a:xfrm>
                  <a:off x="2035" y="2210"/>
                  <a:ext cx="1068" cy="90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ru-RU" sz="1800">
                    <a:latin typeface="Bookman Old Style" pitchFamily="18" charset="0"/>
                  </a:endParaRPr>
                </a:p>
              </p:txBody>
            </p:sp>
          </p:grpSp>
          <p:sp>
            <p:nvSpPr>
              <p:cNvPr id="9" name="Rectangle 3"/>
              <p:cNvSpPr txBox="1">
                <a:spLocks noChangeArrowheads="1"/>
              </p:cNvSpPr>
              <p:nvPr/>
            </p:nvSpPr>
            <p:spPr bwMode="auto">
              <a:xfrm>
                <a:off x="3970332" y="1965311"/>
                <a:ext cx="3477122" cy="11064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6350" indent="-6350" algn="ctr">
                  <a:spcBef>
                    <a:spcPct val="20000"/>
                  </a:spcBef>
                  <a:defRPr/>
                </a:pPr>
                <a:r>
                  <a:rPr lang="ru-RU" sz="4000" b="1" kern="0" dirty="0" smtClean="0">
                    <a:solidFill>
                      <a:srgbClr val="FE4C2E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Bookman Old Style" pitchFamily="18" charset="0"/>
                    <a:cs typeface="+mn-cs"/>
                  </a:rPr>
                  <a:t>172 </a:t>
                </a:r>
                <a:r>
                  <a:rPr lang="ru-RU" sz="4000" b="1" kern="0" dirty="0">
                    <a:solidFill>
                      <a:srgbClr val="FE4C2E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Bookman Old Style" pitchFamily="18" charset="0"/>
                    <a:cs typeface="+mn-cs"/>
                  </a:rPr>
                  <a:t>РУБ.</a:t>
                </a:r>
                <a:r>
                  <a:rPr lang="ru-RU" sz="4000" kern="0" dirty="0">
                    <a:latin typeface="Bookman Old Style" pitchFamily="18" charset="0"/>
                    <a:cs typeface="+mn-cs"/>
                  </a:rPr>
                  <a:t> </a:t>
                </a:r>
              </a:p>
              <a:p>
                <a:pPr marL="6350" indent="-6350" algn="ctr">
                  <a:spcBef>
                    <a:spcPct val="20000"/>
                  </a:spcBef>
                  <a:defRPr/>
                </a:pPr>
                <a:r>
                  <a:rPr lang="ru-RU" sz="4000" b="1" kern="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Bookman Old Style" pitchFamily="18" charset="0"/>
                    <a:cs typeface="+mn-cs"/>
                  </a:rPr>
                  <a:t>В МЕСЯЦ</a:t>
                </a:r>
              </a:p>
              <a:p>
                <a:pPr marL="6350" indent="-6350">
                  <a:spcBef>
                    <a:spcPct val="20000"/>
                  </a:spcBef>
                  <a:defRPr/>
                </a:pPr>
                <a:endParaRPr lang="ru-RU" sz="2800" kern="0" dirty="0">
                  <a:latin typeface="Bookman Old Style" pitchFamily="18" charset="0"/>
                  <a:cs typeface="+mn-cs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500034" y="214290"/>
            <a:ext cx="8643966" cy="5732861"/>
            <a:chOff x="500034" y="214290"/>
            <a:chExt cx="8643966" cy="5732861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714348" y="214290"/>
              <a:ext cx="8429652" cy="92869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Rectangle 2"/>
            <p:cNvSpPr txBox="1">
              <a:spLocks noChangeArrowheads="1"/>
            </p:cNvSpPr>
            <p:nvPr/>
          </p:nvSpPr>
          <p:spPr>
            <a:xfrm>
              <a:off x="500034" y="214290"/>
              <a:ext cx="8643966" cy="9286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44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Bookman Old Style" pitchFamily="18" charset="0"/>
                  <a:ea typeface="+mj-ea"/>
                  <a:cs typeface="Times New Roman" pitchFamily="18" charset="0"/>
                </a:rPr>
                <a:t>ПРОИЗВОДСТВЕННАЯ БАЗА</a:t>
              </a:r>
              <a:endParaRPr kumimoji="0" lang="ru-RU" sz="440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uLnTx/>
                <a:uFillTx/>
                <a:latin typeface="Bookman Old Style" pitchFamily="18" charset="0"/>
                <a:ea typeface="+mj-ea"/>
                <a:cs typeface="Times New Roman" pitchFamily="18" charset="0"/>
              </a:endParaRPr>
            </a:p>
          </p:txBody>
        </p:sp>
        <p:pic>
          <p:nvPicPr>
            <p:cNvPr id="7" name="Picture 4" descr="\\192.168.5.1\общая папка\Ендырев\Профориентация\Лаборатории\IMG_2925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00100" y="1500174"/>
              <a:ext cx="7912329" cy="44469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esktop\Фото\IMG_1318.JPG"/>
          <p:cNvPicPr>
            <a:picLocks noChangeAspect="1" noChangeArrowheads="1"/>
          </p:cNvPicPr>
          <p:nvPr/>
        </p:nvPicPr>
        <p:blipFill>
          <a:blip r:embed="rId3" cstate="print"/>
          <a:srcRect l="16091" t="14063" r="13418" b="23437"/>
          <a:stretch>
            <a:fillRect/>
          </a:stretch>
        </p:blipFill>
        <p:spPr bwMode="auto">
          <a:xfrm>
            <a:off x="0" y="0"/>
            <a:ext cx="9144000" cy="5805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C:\Users\KopEV\Desktop\1 (1).jpg"/>
          <p:cNvPicPr>
            <a:picLocks noChangeAspect="1" noChangeArrowheads="1"/>
          </p:cNvPicPr>
          <p:nvPr/>
        </p:nvPicPr>
        <p:blipFill>
          <a:blip r:embed="rId4" cstate="print"/>
          <a:srcRect t="67137" b="7732"/>
          <a:stretch>
            <a:fillRect/>
          </a:stretch>
        </p:blipFill>
        <p:spPr bwMode="auto">
          <a:xfrm>
            <a:off x="0" y="5000636"/>
            <a:ext cx="9144000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G_0087"/>
          <p:cNvPicPr>
            <a:picLocks noChangeAspect="1" noChangeArrowheads="1"/>
          </p:cNvPicPr>
          <p:nvPr/>
        </p:nvPicPr>
        <p:blipFill>
          <a:blip r:embed="rId2" cstate="print"/>
          <a:srcRect t="14498"/>
          <a:stretch>
            <a:fillRect/>
          </a:stretch>
        </p:blipFill>
        <p:spPr bwMode="auto">
          <a:xfrm>
            <a:off x="0" y="-24"/>
            <a:ext cx="9144000" cy="5216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C:\Users\KopEV\Desktop\1 (1).jpg"/>
          <p:cNvPicPr>
            <a:picLocks noChangeAspect="1" noChangeArrowheads="1"/>
          </p:cNvPicPr>
          <p:nvPr/>
        </p:nvPicPr>
        <p:blipFill>
          <a:blip r:embed="rId3" cstate="print"/>
          <a:srcRect t="67137" b="7732"/>
          <a:stretch>
            <a:fillRect/>
          </a:stretch>
        </p:blipFill>
        <p:spPr bwMode="auto">
          <a:xfrm>
            <a:off x="0" y="5000636"/>
            <a:ext cx="9144000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O:\Ендырев\Профориентация\Фото\IMG_1335.JPG"/>
          <p:cNvPicPr>
            <a:picLocks noChangeAspect="1" noChangeArrowheads="1"/>
          </p:cNvPicPr>
          <p:nvPr/>
        </p:nvPicPr>
        <p:blipFill>
          <a:blip r:embed="rId2" cstate="print"/>
          <a:srcRect t="9824"/>
          <a:stretch>
            <a:fillRect/>
          </a:stretch>
        </p:blipFill>
        <p:spPr bwMode="auto">
          <a:xfrm>
            <a:off x="0" y="-24"/>
            <a:ext cx="9144000" cy="5497136"/>
          </a:xfrm>
          <a:prstGeom prst="rect">
            <a:avLst/>
          </a:prstGeom>
          <a:noFill/>
        </p:spPr>
      </p:pic>
      <p:pic>
        <p:nvPicPr>
          <p:cNvPr id="3" name="Picture 2" descr="C:\Users\KopEV\Desktop\1 (1).jpg"/>
          <p:cNvPicPr>
            <a:picLocks noChangeAspect="1" noChangeArrowheads="1"/>
          </p:cNvPicPr>
          <p:nvPr/>
        </p:nvPicPr>
        <p:blipFill>
          <a:blip r:embed="rId3" cstate="print"/>
          <a:srcRect t="67137" b="7732"/>
          <a:stretch>
            <a:fillRect/>
          </a:stretch>
        </p:blipFill>
        <p:spPr bwMode="auto">
          <a:xfrm>
            <a:off x="0" y="5000636"/>
            <a:ext cx="9144000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esktop\Фото\IMG_1323.JPG"/>
          <p:cNvPicPr>
            <a:picLocks noChangeAspect="1" noChangeArrowheads="1"/>
          </p:cNvPicPr>
          <p:nvPr/>
        </p:nvPicPr>
        <p:blipFill>
          <a:blip r:embed="rId2" cstate="print"/>
          <a:srcRect l="7148" t="19559" r="5018"/>
          <a:stretch>
            <a:fillRect/>
          </a:stretch>
        </p:blipFill>
        <p:spPr bwMode="auto">
          <a:xfrm>
            <a:off x="0" y="-24"/>
            <a:ext cx="9158120" cy="5591544"/>
          </a:xfrm>
          <a:prstGeom prst="rect">
            <a:avLst/>
          </a:prstGeom>
          <a:noFill/>
        </p:spPr>
      </p:pic>
      <p:pic>
        <p:nvPicPr>
          <p:cNvPr id="3" name="Picture 2" descr="C:\Users\KopEV\Desktop\1 (1).jpg"/>
          <p:cNvPicPr>
            <a:picLocks noChangeAspect="1" noChangeArrowheads="1"/>
          </p:cNvPicPr>
          <p:nvPr/>
        </p:nvPicPr>
        <p:blipFill>
          <a:blip r:embed="rId3" cstate="print"/>
          <a:srcRect t="67137" b="7732"/>
          <a:stretch>
            <a:fillRect/>
          </a:stretch>
        </p:blipFill>
        <p:spPr bwMode="auto">
          <a:xfrm>
            <a:off x="0" y="5000636"/>
            <a:ext cx="9144000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O:\Ендырев\Профориентация\Фото\IMG_1322.JPG"/>
          <p:cNvPicPr>
            <a:picLocks noChangeAspect="1" noChangeArrowheads="1"/>
          </p:cNvPicPr>
          <p:nvPr/>
        </p:nvPicPr>
        <p:blipFill>
          <a:blip r:embed="rId2" cstate="print"/>
          <a:srcRect t="8430" r="14712"/>
          <a:stretch>
            <a:fillRect/>
          </a:stretch>
        </p:blipFill>
        <p:spPr bwMode="auto">
          <a:xfrm>
            <a:off x="0" y="-24"/>
            <a:ext cx="9144000" cy="5728968"/>
          </a:xfrm>
          <a:prstGeom prst="rect">
            <a:avLst/>
          </a:prstGeom>
          <a:noFill/>
        </p:spPr>
      </p:pic>
      <p:pic>
        <p:nvPicPr>
          <p:cNvPr id="3" name="Picture 2" descr="C:\Users\KopEV\Desktop\1 (1).jpg"/>
          <p:cNvPicPr>
            <a:picLocks noChangeAspect="1" noChangeArrowheads="1"/>
          </p:cNvPicPr>
          <p:nvPr/>
        </p:nvPicPr>
        <p:blipFill>
          <a:blip r:embed="rId3" cstate="print"/>
          <a:srcRect t="67137" b="7732"/>
          <a:stretch>
            <a:fillRect/>
          </a:stretch>
        </p:blipFill>
        <p:spPr bwMode="auto">
          <a:xfrm>
            <a:off x="0" y="5000636"/>
            <a:ext cx="9144000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/>
          <p:cNvGrpSpPr/>
          <p:nvPr/>
        </p:nvGrpSpPr>
        <p:grpSpPr>
          <a:xfrm>
            <a:off x="0" y="214290"/>
            <a:ext cx="9144000" cy="6200832"/>
            <a:chOff x="0" y="214290"/>
            <a:chExt cx="9144000" cy="620083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4348" y="214290"/>
              <a:ext cx="8429652" cy="92869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Rectangle 2"/>
            <p:cNvSpPr txBox="1">
              <a:spLocks noChangeArrowheads="1"/>
            </p:cNvSpPr>
            <p:nvPr/>
          </p:nvSpPr>
          <p:spPr>
            <a:xfrm>
              <a:off x="142844" y="214290"/>
              <a:ext cx="9001156" cy="928694"/>
            </a:xfrm>
            <a:prstGeom prst="rect">
              <a:avLst/>
            </a:prstGeom>
            <a:solidFill>
              <a:srgbClr val="FF0000"/>
            </a:solidFill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44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Bookman Old Style" pitchFamily="18" charset="0"/>
                  <a:ea typeface="+mj-ea"/>
                  <a:cs typeface="Times New Roman" pitchFamily="18" charset="0"/>
                </a:rPr>
                <a:t>ПРИЕМНАЯ КАМПАНИЯ 2023</a:t>
              </a:r>
              <a:endParaRPr kumimoji="0" lang="ru-RU" sz="440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uLnTx/>
                <a:uFillTx/>
                <a:latin typeface="Bookman Old Style" pitchFamily="18" charset="0"/>
                <a:ea typeface="+mj-ea"/>
                <a:cs typeface="Times New Roman" pitchFamily="18" charset="0"/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3000364" y="1928802"/>
              <a:ext cx="596741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indent="57150">
                <a:buFont typeface="Arial" panose="020B0604020202020204" pitchFamily="34" charset="0"/>
                <a:buChar char="•"/>
              </a:pPr>
              <a:r>
                <a:rPr lang="ru-RU" sz="3600" b="1" dirty="0" smtClean="0">
                  <a:solidFill>
                    <a:srgbClr val="FF0000"/>
                  </a:solidFill>
                  <a:latin typeface="Bookman Old Style" pitchFamily="18" charset="0"/>
                  <a:cs typeface="Times New Roman" pitchFamily="18" charset="0"/>
                </a:rPr>
                <a:t>без результатов </a:t>
              </a:r>
              <a:r>
                <a:rPr lang="ru-RU" sz="3600" b="1" dirty="0">
                  <a:solidFill>
                    <a:srgbClr val="FF0000"/>
                  </a:solidFill>
                  <a:latin typeface="Bookman Old Style" pitchFamily="18" charset="0"/>
                  <a:cs typeface="Times New Roman" pitchFamily="18" charset="0"/>
                </a:rPr>
                <a:t>ЕГЭ</a:t>
              </a: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5429256" y="3071810"/>
              <a:ext cx="322262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8575" indent="-28575" algn="ctr">
                <a:buFont typeface="Arial" panose="020B0604020202020204" pitchFamily="34" charset="0"/>
                <a:buChar char="•"/>
              </a:pPr>
              <a:r>
                <a:rPr lang="ru-RU" sz="3600" b="1" dirty="0">
                  <a:solidFill>
                    <a:srgbClr val="FF0000"/>
                  </a:solidFill>
                  <a:latin typeface="Bookman Old Style" pitchFamily="18" charset="0"/>
                  <a:cs typeface="Times New Roman" pitchFamily="18" charset="0"/>
                </a:rPr>
                <a:t>бесплатно</a:t>
              </a: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3435811" y="5568751"/>
              <a:ext cx="5168637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85725" indent="-28575">
                <a:buFont typeface="Arial" panose="020B0604020202020204" pitchFamily="34" charset="0"/>
                <a:buChar char="•"/>
              </a:pPr>
              <a:r>
                <a:rPr lang="ru-RU" sz="3600" b="1" dirty="0" smtClean="0">
                  <a:solidFill>
                    <a:srgbClr val="FF0000"/>
                  </a:solidFill>
                  <a:latin typeface="Bookman Old Style" pitchFamily="18" charset="0"/>
                  <a:cs typeface="Times New Roman" pitchFamily="18" charset="0"/>
                </a:rPr>
                <a:t>отсрочка от армии</a:t>
              </a:r>
              <a:endParaRPr lang="ru-RU" sz="3600" b="1" dirty="0">
                <a:solidFill>
                  <a:srgbClr val="FF0000"/>
                </a:solidFill>
                <a:latin typeface="Bookman Old Style" pitchFamily="18" charset="0"/>
                <a:cs typeface="Times New Roman" pitchFamily="18" charset="0"/>
              </a:endParaRPr>
            </a:p>
          </p:txBody>
        </p:sp>
        <p:sp>
          <p:nvSpPr>
            <p:cNvPr id="15" name="Rectangle 12"/>
            <p:cNvSpPr>
              <a:spLocks noChangeArrowheads="1"/>
            </p:cNvSpPr>
            <p:nvPr/>
          </p:nvSpPr>
          <p:spPr bwMode="auto">
            <a:xfrm>
              <a:off x="2561010" y="4286256"/>
              <a:ext cx="658299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85725" indent="-28575">
                <a:buFont typeface="Arial" panose="020B0604020202020204" pitchFamily="34" charset="0"/>
                <a:buChar char="•"/>
              </a:pPr>
              <a:r>
                <a:rPr lang="ru-RU" sz="3600" b="1" dirty="0" smtClean="0">
                  <a:solidFill>
                    <a:srgbClr val="FF0000"/>
                  </a:solidFill>
                  <a:latin typeface="Bookman Old Style" pitchFamily="18" charset="0"/>
                  <a:cs typeface="Times New Roman" pitchFamily="18" charset="0"/>
                </a:rPr>
                <a:t>по конкурсу аттестатов</a:t>
              </a:r>
              <a:endParaRPr lang="ru-RU" sz="3600" b="1" dirty="0">
                <a:solidFill>
                  <a:srgbClr val="FF0000"/>
                </a:solidFill>
                <a:latin typeface="Bookman Old Style" pitchFamily="18" charset="0"/>
                <a:cs typeface="Times New Roman" pitchFamily="18" charset="0"/>
              </a:endParaRPr>
            </a:p>
          </p:txBody>
        </p:sp>
        <p:pic>
          <p:nvPicPr>
            <p:cNvPr id="16" name="Picture 2" descr="C:\Users\Intel\Desktop\Новая папка\art_540_orig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0034" y="1571612"/>
              <a:ext cx="2137407" cy="24604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7" name="Picture 3" descr="C:\Users\Intel\Desktop\Новая папка\09155253.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71802" y="2786058"/>
              <a:ext cx="1591377" cy="12241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8" name="Picture 4" descr="C:\Users\Intel\Desktop\Новая папка\budet-zachisleno-400-600-tysyach-abiturientov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4786322"/>
              <a:ext cx="2606080" cy="16288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42844" y="214290"/>
            <a:ext cx="9001156" cy="928694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itchFamily="18" charset="0"/>
                <a:ea typeface="+mj-ea"/>
                <a:cs typeface="Times New Roman" pitchFamily="18" charset="0"/>
              </a:rPr>
              <a:t>ДАТЫ</a:t>
            </a:r>
            <a:endParaRPr kumimoji="0" lang="ru-RU" sz="4400" u="none" strike="noStrike" kern="120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uLnTx/>
              <a:uFillTx/>
              <a:latin typeface="Bookman Old Style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4738884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  <a:latin typeface="Bookman Old Style" pitchFamily="18" charset="0"/>
              </a:rPr>
              <a:t>16-20 августа</a:t>
            </a:r>
            <a:r>
              <a:rPr lang="ru-RU" sz="4800" b="1" dirty="0" smtClean="0">
                <a:latin typeface="Bookman Old Style" pitchFamily="18" charset="0"/>
              </a:rPr>
              <a:t> </a:t>
            </a:r>
            <a:r>
              <a:rPr lang="ru-RU" sz="2800" b="1" dirty="0" smtClean="0">
                <a:latin typeface="Bookman Old Style" pitchFamily="18" charset="0"/>
              </a:rPr>
              <a:t>зачисление на очную форму обучения</a:t>
            </a:r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   </a:t>
            </a:r>
            <a:endParaRPr lang="ru-RU" sz="48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92867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  <a:latin typeface="Bookman Old Style" pitchFamily="18" charset="0"/>
              </a:rPr>
              <a:t>1 июня</a:t>
            </a:r>
            <a:r>
              <a:rPr lang="ru-RU" sz="6000" b="1" dirty="0" smtClean="0">
                <a:solidFill>
                  <a:srgbClr val="C00000"/>
                </a:solidFill>
                <a:latin typeface="Bookman Old Style" pitchFamily="18" charset="0"/>
              </a:rPr>
              <a:t> </a:t>
            </a:r>
            <a:r>
              <a:rPr lang="ru-RU" sz="2800" b="1" dirty="0" smtClean="0">
                <a:latin typeface="Bookman Old Style" pitchFamily="18" charset="0"/>
              </a:rPr>
              <a:t>начало приема документов</a:t>
            </a:r>
            <a:endParaRPr lang="ru-RU" sz="6000" b="1" dirty="0" smtClean="0"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3268334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  <a:latin typeface="Bookman Old Style" pitchFamily="18" charset="0"/>
              </a:rPr>
              <a:t>15 августа</a:t>
            </a:r>
            <a:r>
              <a:rPr lang="ru-RU" sz="6000" b="1" dirty="0" smtClean="0">
                <a:solidFill>
                  <a:srgbClr val="C00000"/>
                </a:solidFill>
                <a:latin typeface="Bookman Old Style" pitchFamily="18" charset="0"/>
              </a:rPr>
              <a:t> </a:t>
            </a:r>
            <a:r>
              <a:rPr lang="ru-RU" sz="2800" b="1" dirty="0" smtClean="0">
                <a:latin typeface="Bookman Old Style" pitchFamily="18" charset="0"/>
              </a:rPr>
              <a:t>завершение приема документов на очную форму обучения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5955589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  <a:latin typeface="Bookman Old Style" pitchFamily="18" charset="0"/>
              </a:rPr>
              <a:t>1 сентября </a:t>
            </a:r>
            <a:r>
              <a:rPr lang="ru-RU" sz="2800" b="1" dirty="0" smtClean="0">
                <a:latin typeface="Bookman Old Style" pitchFamily="18" charset="0"/>
              </a:rPr>
              <a:t>начало обучение</a:t>
            </a:r>
            <a:endParaRPr lang="ru-RU" sz="4800" b="1" dirty="0">
              <a:latin typeface="Bookman Old Style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643050"/>
            <a:ext cx="91440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  <a:latin typeface="Bookman Old Style" pitchFamily="18" charset="0"/>
              </a:rPr>
              <a:t>10 августа</a:t>
            </a:r>
            <a:r>
              <a:rPr lang="ru-RU" sz="6000" b="1" dirty="0" smtClean="0">
                <a:solidFill>
                  <a:srgbClr val="C00000"/>
                </a:solidFill>
                <a:latin typeface="Bookman Old Style" pitchFamily="18" charset="0"/>
              </a:rPr>
              <a:t> </a:t>
            </a:r>
            <a:r>
              <a:rPr lang="ru-RU" sz="2800" b="1" dirty="0" smtClean="0">
                <a:latin typeface="Bookman Old Style" pitchFamily="18" charset="0"/>
              </a:rPr>
              <a:t>завершение приема документов на специальность «Дошкольное образование»</a:t>
            </a:r>
            <a:endParaRPr lang="ru-RU" sz="6000" b="1" dirty="0" smtClean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0" y="1324823"/>
            <a:ext cx="91440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914400" marR="0" lvl="0" indent="-9144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6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паспорт;</a:t>
            </a:r>
            <a:endParaRPr kumimoji="0" lang="ru-RU" sz="6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  <a:p>
            <a:pPr marL="914400" marR="0" lvl="0" indent="-9144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6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аттестат;</a:t>
            </a:r>
            <a:endParaRPr kumimoji="0" lang="ru-RU" sz="6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  <a:p>
            <a:pPr marL="914400" marR="0" lvl="0" indent="-9144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6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фото – 4 шт.</a:t>
            </a:r>
            <a:r>
              <a:rPr kumimoji="0" lang="ru-RU" sz="6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;</a:t>
            </a:r>
          </a:p>
          <a:p>
            <a:pPr marL="914400" marR="0" lvl="0" indent="-9144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lang="ru-RU" sz="6600" b="1" dirty="0" smtClean="0">
                <a:latin typeface="Bookman Old Style" pitchFamily="18" charset="0"/>
                <a:cs typeface="Times New Roman" pitchFamily="18" charset="0"/>
              </a:rPr>
              <a:t>СНИЛС.</a:t>
            </a:r>
            <a:endParaRPr kumimoji="0" lang="ru-RU" sz="6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42844" y="214290"/>
            <a:ext cx="9001156" cy="928694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itchFamily="18" charset="0"/>
                <a:ea typeface="+mj-ea"/>
                <a:cs typeface="Times New Roman" pitchFamily="18" charset="0"/>
              </a:rPr>
              <a:t>ДОКУМЕНТЫ</a:t>
            </a:r>
            <a:endParaRPr kumimoji="0" lang="ru-RU" sz="4400" u="none" strike="noStrike" kern="120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uLnTx/>
              <a:uFillTx/>
              <a:latin typeface="Bookman Old Style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928802"/>
            <a:ext cx="9144000" cy="221599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6600" b="1" cap="all" dirty="0" smtClean="0">
                <a:ln w="0"/>
                <a:solidFill>
                  <a:srgbClr val="C00000"/>
                </a:solidFill>
                <a:effectLst/>
                <a:latin typeface="Bookman Old Style" pitchFamily="18" charset="0"/>
              </a:rPr>
              <a:t>ОЧНОЕ ОБУЧЕНИЕ</a:t>
            </a:r>
          </a:p>
          <a:p>
            <a:pPr algn="ctr"/>
            <a:r>
              <a:rPr lang="ru-RU" sz="3600" b="1" cap="all" dirty="0" smtClean="0">
                <a:ln w="0"/>
                <a:solidFill>
                  <a:srgbClr val="C00000"/>
                </a:solidFill>
                <a:effectLst/>
                <a:latin typeface="Bookman Old Style" pitchFamily="18" charset="0"/>
              </a:rPr>
              <a:t>25 бюджетных мест </a:t>
            </a:r>
          </a:p>
          <a:p>
            <a:pPr algn="ctr"/>
            <a:r>
              <a:rPr lang="ru-RU" sz="3600" b="1" cap="all" dirty="0" smtClean="0">
                <a:ln w="0"/>
                <a:solidFill>
                  <a:srgbClr val="C00000"/>
                </a:solidFill>
                <a:effectLst/>
                <a:latin typeface="Bookman Old Style" pitchFamily="18" charset="0"/>
              </a:rPr>
              <a:t>по каждой специальности</a:t>
            </a:r>
            <a:endParaRPr lang="ru-RU" sz="3600" b="1" cap="all" dirty="0">
              <a:ln w="0"/>
              <a:solidFill>
                <a:srgbClr val="C00000"/>
              </a:solidFill>
              <a:effectLst/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opEV\Documents\2021\абитуриенту\то.jpg"/>
          <p:cNvPicPr>
            <a:picLocks noChangeAspect="1" noChangeArrowheads="1"/>
          </p:cNvPicPr>
          <p:nvPr/>
        </p:nvPicPr>
        <p:blipFill>
          <a:blip r:embed="rId2" cstate="print"/>
          <a:srcRect r="1437"/>
          <a:stretch>
            <a:fillRect/>
          </a:stretch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9"/>
          <p:cNvGrpSpPr/>
          <p:nvPr/>
        </p:nvGrpSpPr>
        <p:grpSpPr>
          <a:xfrm>
            <a:off x="0" y="285728"/>
            <a:ext cx="9144000" cy="6135410"/>
            <a:chOff x="0" y="285728"/>
            <a:chExt cx="9144000" cy="6135410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1714480" y="4143380"/>
              <a:ext cx="7429520" cy="166188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0" y="1000108"/>
              <a:ext cx="7429520" cy="128588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 descr="DSC05511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406" y="3571876"/>
              <a:ext cx="4286280" cy="28492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" name="Picture 3" descr="C:\Users\Intel\Pictures\Новая папка (2)\для презентаций\банеры фото\БАНЕР №2\РЦ\DSC_0483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91062" y="285728"/>
              <a:ext cx="4381532" cy="328614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" name="Rectangle 2"/>
            <p:cNvSpPr txBox="1">
              <a:spLocks noChangeArrowheads="1"/>
            </p:cNvSpPr>
            <p:nvPr/>
          </p:nvSpPr>
          <p:spPr>
            <a:xfrm>
              <a:off x="0" y="1142984"/>
              <a:ext cx="8643966" cy="92867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36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Bookman Old Style" pitchFamily="18" charset="0"/>
                  <a:ea typeface="+mj-ea"/>
                  <a:cs typeface="Times New Roman" pitchFamily="18" charset="0"/>
                </a:rPr>
                <a:t>УЧЕБНЫЕ 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36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Bookman Old Style" pitchFamily="18" charset="0"/>
                  <a:ea typeface="+mj-ea"/>
                  <a:cs typeface="Times New Roman" pitchFamily="18" charset="0"/>
                </a:rPr>
                <a:t>АВТОМАСТЕРСКИЕ</a:t>
              </a:r>
              <a:endParaRPr kumimoji="0" lang="ru-RU" sz="360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uLnTx/>
                <a:uFillTx/>
                <a:latin typeface="Bookman Old Style" pitchFamily="18" charset="0"/>
                <a:ea typeface="+mj-ea"/>
                <a:cs typeface="Times New Roman" pitchFamily="18" charset="0"/>
              </a:endParaRPr>
            </a:p>
          </p:txBody>
        </p:sp>
        <p:sp>
          <p:nvSpPr>
            <p:cNvPr id="9" name="Rectangle 2"/>
            <p:cNvSpPr txBox="1">
              <a:spLocks noChangeArrowheads="1"/>
            </p:cNvSpPr>
            <p:nvPr/>
          </p:nvSpPr>
          <p:spPr>
            <a:xfrm>
              <a:off x="500034" y="4500570"/>
              <a:ext cx="8643966" cy="92867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31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Bookman Old Style" pitchFamily="18" charset="0"/>
                  <a:ea typeface="+mj-ea"/>
                  <a:cs typeface="Times New Roman" pitchFamily="18" charset="0"/>
                </a:rPr>
                <a:t>УЧЕБНО-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31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Bookman Old Style" pitchFamily="18" charset="0"/>
                  <a:ea typeface="+mj-ea"/>
                  <a:cs typeface="Times New Roman" pitchFamily="18" charset="0"/>
                </a:rPr>
                <a:t>ПРОИЗВОДСТВЕННАЯ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31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Bookman Old Style" pitchFamily="18" charset="0"/>
                  <a:ea typeface="+mj-ea"/>
                  <a:cs typeface="Times New Roman" pitchFamily="18" charset="0"/>
                </a:rPr>
                <a:t>МАСТЕРСКАЯ </a:t>
              </a:r>
              <a:endParaRPr kumimoji="0" lang="ru-RU" sz="310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uLnTx/>
                <a:uFillTx/>
                <a:latin typeface="Bookman Old Style" pitchFamily="18" charset="0"/>
                <a:ea typeface="+mj-ea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:\Documents and Settings\Администратор\Рабочий стол\На презентацию\На лазерное шоу Набор 2018\2.jpg"/>
          <p:cNvPicPr>
            <a:picLocks noChangeAspect="1" noChangeArrowheads="1"/>
          </p:cNvPicPr>
          <p:nvPr/>
        </p:nvPicPr>
        <p:blipFill>
          <a:blip r:embed="rId2" cstate="print"/>
          <a:srcRect b="969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2786050" y="4572008"/>
            <a:ext cx="6285943" cy="22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Квалификация:</a:t>
            </a:r>
          </a:p>
          <a:p>
            <a:pPr algn="r">
              <a:buFont typeface="Arial" pitchFamily="34" charset="0"/>
              <a:buChar char="•"/>
            </a:pP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itchFamily="18" charset="0"/>
                <a:cs typeface="Times New Roman" pitchFamily="18" charset="0"/>
              </a:rPr>
              <a:t>Техник</a:t>
            </a:r>
          </a:p>
          <a:p>
            <a:pPr algn="r"/>
            <a:endPara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Bookman Old Style" pitchFamily="18" charset="0"/>
              <a:cs typeface="Times New Roman" pitchFamily="18" charset="0"/>
            </a:endParaRPr>
          </a:p>
          <a:p>
            <a:pPr algn="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itchFamily="18" charset="0"/>
                <a:cs typeface="Times New Roman" pitchFamily="18" charset="0"/>
              </a:rPr>
              <a:t>Рабочие профессии:</a:t>
            </a:r>
          </a:p>
          <a:p>
            <a:pPr algn="r"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Монтажник технологических трубопроводов</a:t>
            </a:r>
          </a:p>
          <a:p>
            <a:pPr algn="r"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itchFamily="18" charset="0"/>
                <a:cs typeface="Times New Roman" pitchFamily="18" charset="0"/>
              </a:rPr>
              <a:t>Трубопроводчик линейный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KopEV\Documents\2021\абитуриенту\до.jpg"/>
          <p:cNvPicPr>
            <a:picLocks noChangeAspect="1" noChangeArrowheads="1"/>
          </p:cNvPicPr>
          <p:nvPr/>
        </p:nvPicPr>
        <p:blipFill>
          <a:blip r:embed="rId2" cstate="print"/>
          <a:srcRect r="2421"/>
          <a:stretch>
            <a:fillRect/>
          </a:stretch>
        </p:blipFill>
        <p:spPr bwMode="auto">
          <a:xfrm>
            <a:off x="-32" y="-6350"/>
            <a:ext cx="9083706" cy="6870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Администратор\Рабочий стол\На презентацию\На лазерное шоу Набор 2018\6.jpg"/>
          <p:cNvPicPr>
            <a:picLocks noChangeAspect="1" noChangeArrowheads="1"/>
          </p:cNvPicPr>
          <p:nvPr/>
        </p:nvPicPr>
        <p:blipFill>
          <a:blip r:embed="rId2" cstate="print"/>
          <a:srcRect b="969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2428860" y="4645531"/>
            <a:ext cx="667862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Квалификация:</a:t>
            </a:r>
          </a:p>
          <a:p>
            <a:pPr algn="r">
              <a:buFont typeface="Arial" pitchFamily="34" charset="0"/>
              <a:buChar char="•"/>
            </a:pP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itchFamily="18" charset="0"/>
                <a:cs typeface="Times New Roman" pitchFamily="18" charset="0"/>
              </a:rPr>
              <a:t>Специалист по информационным </a:t>
            </a:r>
          </a:p>
          <a:p>
            <a:pPr algn="r"/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itchFamily="18" charset="0"/>
                <a:cs typeface="Times New Roman" pitchFamily="18" charset="0"/>
              </a:rPr>
              <a:t>системам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KopEV\Documents\2021\абитуриенту\омт.jpg"/>
          <p:cNvPicPr>
            <a:picLocks noChangeAspect="1" noChangeArrowheads="1"/>
          </p:cNvPicPr>
          <p:nvPr/>
        </p:nvPicPr>
        <p:blipFill>
          <a:blip r:embed="rId2" cstate="print"/>
          <a:srcRect r="2389"/>
          <a:stretch>
            <a:fillRect/>
          </a:stretch>
        </p:blipFill>
        <p:spPr bwMode="auto">
          <a:xfrm>
            <a:off x="1" y="-12700"/>
            <a:ext cx="9144032" cy="6870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KopEV\Documents\2021\абитуриенту\ам.jpg"/>
          <p:cNvPicPr>
            <a:picLocks noChangeAspect="1" noChangeArrowheads="1"/>
          </p:cNvPicPr>
          <p:nvPr/>
        </p:nvPicPr>
        <p:blipFill>
          <a:blip r:embed="rId2" cstate="print"/>
          <a:srcRect r="1589" b="92"/>
          <a:stretch>
            <a:fillRect/>
          </a:stretch>
        </p:blipFill>
        <p:spPr bwMode="auto">
          <a:xfrm>
            <a:off x="-4730" y="-6350"/>
            <a:ext cx="9148730" cy="6864350"/>
          </a:xfrm>
          <a:prstGeom prst="rect">
            <a:avLst/>
          </a:prstGeom>
          <a:noFill/>
        </p:spPr>
      </p:pic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5572164" y="3000372"/>
            <a:ext cx="3357554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4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  <a:cs typeface="Times New Roman" pitchFamily="18" charset="0"/>
              </a:rPr>
              <a:t>9 КЛАССОВ – 1 ГОД 10 МЕС</a:t>
            </a:r>
            <a:endParaRPr lang="ru-RU" sz="2400" spc="-150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KopEV\Desktop\проф\Без имени-2.jpg"/>
          <p:cNvPicPr>
            <a:picLocks noChangeAspect="1" noChangeArrowheads="1"/>
          </p:cNvPicPr>
          <p:nvPr/>
        </p:nvPicPr>
        <p:blipFill>
          <a:blip r:embed="rId2" cstate="print"/>
          <a:srcRect b="7052"/>
          <a:stretch>
            <a:fillRect/>
          </a:stretch>
        </p:blipFill>
        <p:spPr bwMode="auto">
          <a:xfrm>
            <a:off x="0" y="-214338"/>
            <a:ext cx="9159876" cy="7072338"/>
          </a:xfrm>
          <a:prstGeom prst="rect">
            <a:avLst/>
          </a:prstGeom>
          <a:noFill/>
        </p:spPr>
      </p:pic>
      <p:pic>
        <p:nvPicPr>
          <p:cNvPr id="4" name="Picture 2" descr="C:\Users\KopEV\Desktop\проф\Без имени-2.jpg"/>
          <p:cNvPicPr>
            <a:picLocks noChangeAspect="1" noChangeArrowheads="1"/>
          </p:cNvPicPr>
          <p:nvPr/>
        </p:nvPicPr>
        <p:blipFill>
          <a:blip r:embed="rId2" cstate="print"/>
          <a:srcRect l="26412" t="16775" r="67349" b="74776"/>
          <a:stretch>
            <a:fillRect/>
          </a:stretch>
        </p:blipFill>
        <p:spPr bwMode="auto">
          <a:xfrm>
            <a:off x="2143108" y="1000108"/>
            <a:ext cx="635004" cy="714380"/>
          </a:xfrm>
          <a:prstGeom prst="rect">
            <a:avLst/>
          </a:prstGeom>
          <a:noFill/>
        </p:spPr>
      </p:pic>
      <p:pic>
        <p:nvPicPr>
          <p:cNvPr id="5" name="Picture 2" descr="C:\Users\KopEV\Desktop\проф\Без имени-2.jpg"/>
          <p:cNvPicPr>
            <a:picLocks noChangeAspect="1" noChangeArrowheads="1"/>
          </p:cNvPicPr>
          <p:nvPr/>
        </p:nvPicPr>
        <p:blipFill>
          <a:blip r:embed="rId2" cstate="print"/>
          <a:srcRect t="13144" r="79723" b="66201"/>
          <a:stretch>
            <a:fillRect/>
          </a:stretch>
        </p:blipFill>
        <p:spPr bwMode="auto">
          <a:xfrm>
            <a:off x="428596" y="857232"/>
            <a:ext cx="1857388" cy="1571636"/>
          </a:xfrm>
          <a:prstGeom prst="rect">
            <a:avLst/>
          </a:prstGeom>
          <a:noFill/>
        </p:spPr>
      </p:pic>
      <p:pic>
        <p:nvPicPr>
          <p:cNvPr id="6" name="Picture 2" descr="6"/>
          <p:cNvPicPr>
            <a:picLocks noChangeAspect="1" noChangeArrowheads="1"/>
          </p:cNvPicPr>
          <p:nvPr/>
        </p:nvPicPr>
        <p:blipFill>
          <a:blip r:embed="rId3" cstate="print"/>
          <a:srcRect l="13228" t="11905" r="2116"/>
          <a:stretch>
            <a:fillRect/>
          </a:stretch>
        </p:blipFill>
        <p:spPr bwMode="auto">
          <a:xfrm>
            <a:off x="0" y="-214338"/>
            <a:ext cx="4529546" cy="707233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2857488" y="4733236"/>
            <a:ext cx="6286512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Квалификация:</a:t>
            </a:r>
          </a:p>
          <a:p>
            <a:pPr marL="0" lvl="8" algn="r">
              <a:buFont typeface="Arial" pitchFamily="34" charset="0"/>
              <a:buChar char="•"/>
            </a:pP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оператор информационных систем и ресурсов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3643306" y="3371679"/>
            <a:ext cx="550069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32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  <a:cs typeface="Times New Roman" pitchFamily="18" charset="0"/>
              </a:rPr>
              <a:t>ОПЕРАТОР ИНФОРМАЦИОННЫХ СИСТЕМ И РЕСУРСОВ</a:t>
            </a:r>
            <a:endParaRPr lang="ru-RU" sz="3200" spc="-150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5286380" y="2857496"/>
            <a:ext cx="38576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4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  <a:cs typeface="Times New Roman" pitchFamily="18" charset="0"/>
              </a:rPr>
              <a:t>9 КЛАССОВ – 1 ГОД 10 МЕС</a:t>
            </a:r>
            <a:endParaRPr lang="ru-RU" sz="2400" spc="-150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71736" y="1428736"/>
            <a:ext cx="51635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rgbClr val="000000"/>
                </a:solidFill>
                <a:latin typeface="Bookman Old Style" pitchFamily="18" charset="0"/>
              </a:rPr>
              <a:t>www.ipcollege.ru</a:t>
            </a:r>
            <a:endParaRPr lang="en-US" sz="4400" b="1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928926" y="2571744"/>
            <a:ext cx="529208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 smtClean="0">
                <a:latin typeface="Bookman Old Style" pitchFamily="18" charset="0"/>
              </a:rPr>
              <a:t>vk.com/</a:t>
            </a:r>
            <a:r>
              <a:rPr lang="en-US" sz="4400" b="1" dirty="0" err="1" smtClean="0">
                <a:latin typeface="Bookman Old Style" pitchFamily="18" charset="0"/>
              </a:rPr>
              <a:t>ipcolleg</a:t>
            </a:r>
            <a:r>
              <a:rPr lang="en-US" sz="4400" b="1" dirty="0" err="1" smtClean="0">
                <a:solidFill>
                  <a:srgbClr val="000000"/>
                </a:solidFill>
                <a:latin typeface="Bookman Old Style" pitchFamily="18" charset="0"/>
              </a:rPr>
              <a:t>e</a:t>
            </a:r>
            <a:endParaRPr lang="ru-RU" sz="4400" b="1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pic>
        <p:nvPicPr>
          <p:cNvPr id="4" name="Picture 2" descr="J:\s339065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142984"/>
            <a:ext cx="1214446" cy="1214446"/>
          </a:xfrm>
          <a:prstGeom prst="rect">
            <a:avLst/>
          </a:prstGeom>
          <a:noFill/>
        </p:spPr>
      </p:pic>
      <p:pic>
        <p:nvPicPr>
          <p:cNvPr id="6" name="Picture 6" descr="J:\vk3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2500306"/>
            <a:ext cx="928694" cy="92869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00034" y="214290"/>
            <a:ext cx="8643966" cy="928694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8596" y="214290"/>
            <a:ext cx="8643966" cy="9286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uLnTx/>
                <a:uFillTx/>
                <a:latin typeface="Bookman Old Style" pitchFamily="18" charset="0"/>
                <a:ea typeface="+mj-ea"/>
                <a:cs typeface="Times New Roman" pitchFamily="18" charset="0"/>
              </a:rPr>
              <a:t>МЫ</a:t>
            </a:r>
            <a:r>
              <a:rPr kumimoji="0" lang="ru-RU" sz="4400" u="none" strike="noStrike" kern="120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uLnTx/>
                <a:uFillTx/>
                <a:latin typeface="Bookman Old Style" pitchFamily="18" charset="0"/>
                <a:ea typeface="+mj-ea"/>
                <a:cs typeface="Times New Roman" pitchFamily="18" charset="0"/>
              </a:rPr>
              <a:t> В СЕТИ ИНТЕРНЕТ</a:t>
            </a:r>
            <a:endParaRPr kumimoji="0" lang="ru-RU" sz="4400" u="none" strike="noStrike" kern="120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uLnTx/>
              <a:uFillTx/>
              <a:latin typeface="Bookman Old Style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26" name="Picture 2" descr="C:\Users\KopEV\Desktop\81172_origina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00438"/>
            <a:ext cx="1428760" cy="1212893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500134" y="3714752"/>
            <a:ext cx="764386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u="sng" dirty="0" smtClean="0">
                <a:latin typeface="Bookman Old Style" pitchFamily="18" charset="0"/>
                <a:hlinkClick r:id="rId5"/>
              </a:rPr>
              <a:t>https://t.me/ipk_priem</a:t>
            </a:r>
            <a:endParaRPr lang="ru-RU" sz="4400" b="1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8"/>
          <p:cNvGrpSpPr/>
          <p:nvPr/>
        </p:nvGrpSpPr>
        <p:grpSpPr>
          <a:xfrm>
            <a:off x="-32" y="214290"/>
            <a:ext cx="9144032" cy="5786478"/>
            <a:chOff x="-32" y="214290"/>
            <a:chExt cx="9144032" cy="5786478"/>
          </a:xfrm>
        </p:grpSpPr>
        <p:pic>
          <p:nvPicPr>
            <p:cNvPr id="2" name="Picture 3" descr="C:\Documents and Settings\ЦСТВ\Рабочий стол\Новая папка (2)\ПУБЛИКАЦИЯ\папка7\7\Панорама 2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1406" y="1714488"/>
              <a:ext cx="9051295" cy="17145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" name="Picture 4" descr="E:\Мои рисунки\сфера обслуживания\транспорт\фото на буклеты\DSC01973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09583" y="3928510"/>
              <a:ext cx="2763011" cy="20722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" name="Picture 5" descr="E:\Мои рисунки\сфера обслуживания\транспорт\фото на буклеты\DSC01960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97510" y="4086688"/>
              <a:ext cx="3960440" cy="19140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" name="Picture 6" descr="E:\Мои рисунки\сфера обслуживания\транспорт\фото на буклеты\DSC01108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32" y="4000504"/>
              <a:ext cx="2349743" cy="185738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" name="Прямоугольник 6"/>
            <p:cNvSpPr/>
            <p:nvPr/>
          </p:nvSpPr>
          <p:spPr>
            <a:xfrm>
              <a:off x="714348" y="214290"/>
              <a:ext cx="8429652" cy="92869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Rectangle 2"/>
            <p:cNvSpPr txBox="1">
              <a:spLocks noChangeArrowheads="1"/>
            </p:cNvSpPr>
            <p:nvPr/>
          </p:nvSpPr>
          <p:spPr>
            <a:xfrm>
              <a:off x="500034" y="214290"/>
              <a:ext cx="8643966" cy="9286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44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Bookman Old Style" pitchFamily="18" charset="0"/>
                  <a:ea typeface="+mj-ea"/>
                  <a:cs typeface="Times New Roman" pitchFamily="18" charset="0"/>
                </a:rPr>
                <a:t>АТОШКОЛА «АГАТ»</a:t>
              </a:r>
              <a:endParaRPr kumimoji="0" lang="ru-RU" sz="440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uLnTx/>
                <a:uFillTx/>
                <a:latin typeface="Bookman Old Style" pitchFamily="18" charset="0"/>
                <a:ea typeface="+mj-ea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3"/>
          <p:cNvGrpSpPr/>
          <p:nvPr/>
        </p:nvGrpSpPr>
        <p:grpSpPr>
          <a:xfrm>
            <a:off x="72009" y="214290"/>
            <a:ext cx="9072023" cy="6643710"/>
            <a:chOff x="72009" y="214290"/>
            <a:chExt cx="9072023" cy="664371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714348" y="214290"/>
              <a:ext cx="8429652" cy="92869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Rectangle 2"/>
            <p:cNvSpPr txBox="1">
              <a:spLocks noChangeArrowheads="1"/>
            </p:cNvSpPr>
            <p:nvPr/>
          </p:nvSpPr>
          <p:spPr>
            <a:xfrm>
              <a:off x="500034" y="214290"/>
              <a:ext cx="8643966" cy="9286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44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Bookman Old Style" pitchFamily="18" charset="0"/>
                  <a:ea typeface="+mj-ea"/>
                  <a:cs typeface="Times New Roman" pitchFamily="18" charset="0"/>
                </a:rPr>
                <a:t>ЦЕНТР ЗДОРОВЬЯ</a:t>
              </a:r>
              <a:endParaRPr kumimoji="0" lang="ru-RU" sz="440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uLnTx/>
                <a:uFillTx/>
                <a:latin typeface="Bookman Old Style" pitchFamily="18" charset="0"/>
                <a:ea typeface="+mj-ea"/>
                <a:cs typeface="Times New Roman" pitchFamily="18" charset="0"/>
              </a:endParaRPr>
            </a:p>
          </p:txBody>
        </p:sp>
        <p:sp>
          <p:nvSpPr>
            <p:cNvPr id="9" name="Овал 8"/>
            <p:cNvSpPr/>
            <p:nvPr/>
          </p:nvSpPr>
          <p:spPr>
            <a:xfrm>
              <a:off x="5429256" y="1857364"/>
              <a:ext cx="2088232" cy="2016224"/>
            </a:xfrm>
            <a:prstGeom prst="ellipse">
              <a:avLst/>
            </a:prstGeom>
            <a:blipFill rotWithShape="0">
              <a:blip r:embed="rId2" cstate="print"/>
              <a:stretch>
                <a:fillRect/>
              </a:stretch>
            </a:blipFill>
            <a:ln>
              <a:solidFill>
                <a:srgbClr val="0000FF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Овал 9"/>
            <p:cNvSpPr/>
            <p:nvPr/>
          </p:nvSpPr>
          <p:spPr>
            <a:xfrm>
              <a:off x="6715140" y="4698924"/>
              <a:ext cx="2088232" cy="2016224"/>
            </a:xfrm>
            <a:prstGeom prst="ellipse">
              <a:avLst/>
            </a:prstGeom>
            <a:blipFill rotWithShape="0">
              <a:blip r:embed="rId3" cstate="print"/>
              <a:stretch>
                <a:fillRect/>
              </a:stretch>
            </a:blipFill>
            <a:ln>
              <a:solidFill>
                <a:srgbClr val="0000FF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Овал 10"/>
            <p:cNvSpPr/>
            <p:nvPr/>
          </p:nvSpPr>
          <p:spPr>
            <a:xfrm>
              <a:off x="3428992" y="3984544"/>
              <a:ext cx="2088232" cy="2016224"/>
            </a:xfrm>
            <a:prstGeom prst="ellipse">
              <a:avLst/>
            </a:prstGeom>
            <a:blipFill rotWithShape="0">
              <a:blip r:embed="rId4" cstate="print"/>
              <a:stretch>
                <a:fillRect/>
              </a:stretch>
            </a:blipFill>
            <a:ln>
              <a:solidFill>
                <a:srgbClr val="0000FF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Овал 11"/>
            <p:cNvSpPr/>
            <p:nvPr/>
          </p:nvSpPr>
          <p:spPr>
            <a:xfrm>
              <a:off x="285720" y="4698924"/>
              <a:ext cx="2088232" cy="2016224"/>
            </a:xfrm>
            <a:prstGeom prst="ellipse">
              <a:avLst/>
            </a:prstGeom>
            <a:blipFill rotWithShape="0">
              <a:blip r:embed="rId5" cstate="print"/>
              <a:stretch>
                <a:fillRect/>
              </a:stretch>
            </a:blipFill>
            <a:ln>
              <a:solidFill>
                <a:srgbClr val="0000FF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Овал 12"/>
            <p:cNvSpPr/>
            <p:nvPr/>
          </p:nvSpPr>
          <p:spPr>
            <a:xfrm>
              <a:off x="1785918" y="1857364"/>
              <a:ext cx="2088232" cy="2016224"/>
            </a:xfrm>
            <a:prstGeom prst="ellipse">
              <a:avLst/>
            </a:prstGeom>
            <a:blipFill rotWithShape="0">
              <a:blip r:embed="rId6" cstate="print"/>
              <a:stretch>
                <a:fillRect/>
              </a:stretch>
            </a:blipFill>
            <a:ln>
              <a:solidFill>
                <a:srgbClr val="0000FF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Rectangle 12"/>
            <p:cNvSpPr>
              <a:spLocks noChangeArrowheads="1"/>
            </p:cNvSpPr>
            <p:nvPr/>
          </p:nvSpPr>
          <p:spPr bwMode="auto">
            <a:xfrm>
              <a:off x="72009" y="3955325"/>
              <a:ext cx="2699791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28575" indent="-28575" algn="ctr">
                <a:buFont typeface="Arial" panose="020B0604020202020204" pitchFamily="34" charset="0"/>
                <a:buChar char="•"/>
              </a:pPr>
              <a:r>
                <a:rPr lang="ru-RU" sz="2400" b="1" dirty="0" smtClean="0">
                  <a:solidFill>
                    <a:srgbClr val="003399"/>
                  </a:solidFill>
                  <a:latin typeface="Bookman Old Style" pitchFamily="18" charset="0"/>
                  <a:cs typeface="Times New Roman" pitchFamily="18" charset="0"/>
                </a:rPr>
                <a:t>медицинский кабинет</a:t>
              </a:r>
              <a:endParaRPr lang="ru-RU" sz="2400" b="1" dirty="0">
                <a:solidFill>
                  <a:srgbClr val="003399"/>
                </a:solidFill>
                <a:latin typeface="Bookman Old Style" pitchFamily="18" charset="0"/>
                <a:cs typeface="Times New Roman" pitchFamily="18" charset="0"/>
              </a:endParaRPr>
            </a:p>
          </p:txBody>
        </p:sp>
        <p:sp>
          <p:nvSpPr>
            <p:cNvPr id="16" name="Rectangle 12"/>
            <p:cNvSpPr>
              <a:spLocks noChangeArrowheads="1"/>
            </p:cNvSpPr>
            <p:nvPr/>
          </p:nvSpPr>
          <p:spPr bwMode="auto">
            <a:xfrm>
              <a:off x="642910" y="1357298"/>
              <a:ext cx="428628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28575" indent="-28575" algn="ctr">
                <a:buFont typeface="Arial" panose="020B0604020202020204" pitchFamily="34" charset="0"/>
                <a:buChar char="•"/>
              </a:pPr>
              <a:r>
                <a:rPr lang="ru-RU" sz="2400" b="1" dirty="0" smtClean="0">
                  <a:solidFill>
                    <a:srgbClr val="003399"/>
                  </a:solidFill>
                  <a:latin typeface="Bookman Old Style" pitchFamily="18" charset="0"/>
                  <a:cs typeface="Times New Roman" pitchFamily="18" charset="0"/>
                </a:rPr>
                <a:t>спортивный комплекс</a:t>
              </a:r>
              <a:endParaRPr lang="ru-RU" sz="2400" b="1" dirty="0">
                <a:solidFill>
                  <a:srgbClr val="003399"/>
                </a:solidFill>
                <a:latin typeface="Bookman Old Style" pitchFamily="18" charset="0"/>
                <a:cs typeface="Times New Roman" pitchFamily="18" charset="0"/>
              </a:endParaRPr>
            </a:p>
          </p:txBody>
        </p:sp>
        <p:sp>
          <p:nvSpPr>
            <p:cNvPr id="17" name="Rectangle 12"/>
            <p:cNvSpPr>
              <a:spLocks noChangeArrowheads="1"/>
            </p:cNvSpPr>
            <p:nvPr/>
          </p:nvSpPr>
          <p:spPr bwMode="auto">
            <a:xfrm>
              <a:off x="5214942" y="1357298"/>
              <a:ext cx="269979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28575" indent="-28575" algn="ctr">
                <a:buFont typeface="Arial" panose="020B0604020202020204" pitchFamily="34" charset="0"/>
                <a:buChar char="•"/>
              </a:pPr>
              <a:r>
                <a:rPr lang="ru-RU" sz="2400" b="1" dirty="0" smtClean="0">
                  <a:solidFill>
                    <a:srgbClr val="003399"/>
                  </a:solidFill>
                  <a:latin typeface="Bookman Old Style" pitchFamily="18" charset="0"/>
                  <a:cs typeface="Times New Roman" pitchFamily="18" charset="0"/>
                </a:rPr>
                <a:t>галокамера</a:t>
              </a:r>
              <a:endParaRPr lang="ru-RU" sz="2400" b="1" dirty="0">
                <a:solidFill>
                  <a:srgbClr val="003399"/>
                </a:solidFill>
                <a:latin typeface="Bookman Old Style" pitchFamily="18" charset="0"/>
                <a:cs typeface="Times New Roman" pitchFamily="18" charset="0"/>
              </a:endParaRPr>
            </a:p>
          </p:txBody>
        </p:sp>
        <p:sp>
          <p:nvSpPr>
            <p:cNvPr id="18" name="Rectangle 12"/>
            <p:cNvSpPr>
              <a:spLocks noChangeArrowheads="1"/>
            </p:cNvSpPr>
            <p:nvPr/>
          </p:nvSpPr>
          <p:spPr bwMode="auto">
            <a:xfrm>
              <a:off x="2771800" y="6027003"/>
              <a:ext cx="36004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28575" indent="-28575" algn="ctr">
                <a:buFont typeface="Arial" panose="020B0604020202020204" pitchFamily="34" charset="0"/>
                <a:buChar char="•"/>
              </a:pPr>
              <a:r>
                <a:rPr lang="ru-RU" sz="2400" b="1" dirty="0" smtClean="0">
                  <a:solidFill>
                    <a:srgbClr val="003399"/>
                  </a:solidFill>
                  <a:latin typeface="Bookman Old Style" pitchFamily="18" charset="0"/>
                  <a:cs typeface="Times New Roman" pitchFamily="18" charset="0"/>
                </a:rPr>
                <a:t>стоматологический кабинет</a:t>
              </a:r>
              <a:endParaRPr lang="ru-RU" sz="2400" b="1" dirty="0">
                <a:solidFill>
                  <a:srgbClr val="003399"/>
                </a:solidFill>
                <a:latin typeface="Bookman Old Style" pitchFamily="18" charset="0"/>
                <a:cs typeface="Times New Roman" pitchFamily="18" charset="0"/>
              </a:endParaRPr>
            </a:p>
          </p:txBody>
        </p:sp>
        <p:sp>
          <p:nvSpPr>
            <p:cNvPr id="19" name="Rectangle 12"/>
            <p:cNvSpPr>
              <a:spLocks noChangeArrowheads="1"/>
            </p:cNvSpPr>
            <p:nvPr/>
          </p:nvSpPr>
          <p:spPr bwMode="auto">
            <a:xfrm>
              <a:off x="6263712" y="3883887"/>
              <a:ext cx="288032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28575" indent="-28575" algn="ctr">
                <a:buFont typeface="Arial" panose="020B0604020202020204" pitchFamily="34" charset="0"/>
                <a:buChar char="•"/>
              </a:pPr>
              <a:r>
                <a:rPr lang="ru-RU" sz="2400" b="1" dirty="0" smtClean="0">
                  <a:solidFill>
                    <a:srgbClr val="003399"/>
                  </a:solidFill>
                  <a:latin typeface="Bookman Old Style" pitchFamily="18" charset="0"/>
                  <a:cs typeface="Times New Roman" pitchFamily="18" charset="0"/>
                </a:rPr>
                <a:t>кабинет здоровья - БОС</a:t>
              </a:r>
              <a:endParaRPr lang="ru-RU" sz="2400" b="1" dirty="0">
                <a:solidFill>
                  <a:srgbClr val="003399"/>
                </a:solidFill>
                <a:latin typeface="Bookman Old Style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13"/>
          <p:cNvGrpSpPr/>
          <p:nvPr/>
        </p:nvGrpSpPr>
        <p:grpSpPr>
          <a:xfrm>
            <a:off x="214282" y="214290"/>
            <a:ext cx="8929718" cy="6599086"/>
            <a:chOff x="214282" y="214290"/>
            <a:chExt cx="8929718" cy="6599086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500034" y="214290"/>
              <a:ext cx="8643966" cy="928694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Rectangle 2"/>
            <p:cNvSpPr txBox="1">
              <a:spLocks noChangeArrowheads="1"/>
            </p:cNvSpPr>
            <p:nvPr/>
          </p:nvSpPr>
          <p:spPr>
            <a:xfrm>
              <a:off x="214282" y="214290"/>
              <a:ext cx="8929718" cy="9286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4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Bookman Old Style" pitchFamily="18" charset="0"/>
                  <a:ea typeface="+mj-ea"/>
                  <a:cs typeface="Times New Roman" pitchFamily="18" charset="0"/>
                </a:rPr>
                <a:t>ОБЩЕЖИТИЕ</a:t>
              </a:r>
              <a:endParaRPr kumimoji="0" lang="ru-RU" sz="400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uLnTx/>
                <a:uFillTx/>
                <a:latin typeface="Bookman Old Style" pitchFamily="18" charset="0"/>
                <a:ea typeface="+mj-ea"/>
                <a:cs typeface="Times New Roman" pitchFamily="18" charset="0"/>
              </a:endParaRPr>
            </a:p>
          </p:txBody>
        </p:sp>
        <p:pic>
          <p:nvPicPr>
            <p:cNvPr id="4" name="Picture 4" descr="IMG_008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499992" y="3763789"/>
              <a:ext cx="4573587" cy="304958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" name="Picture 7" descr="общ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0825" y="1926481"/>
              <a:ext cx="4013200" cy="481488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" name="Picture 8" descr="DSC0115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01546" y="1118849"/>
              <a:ext cx="3656734" cy="274219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8" name="Группа 11"/>
            <p:cNvGrpSpPr>
              <a:grpSpLocks/>
            </p:cNvGrpSpPr>
            <p:nvPr/>
          </p:nvGrpSpPr>
          <p:grpSpPr bwMode="auto">
            <a:xfrm>
              <a:off x="2700338" y="2349500"/>
              <a:ext cx="3476625" cy="2384425"/>
              <a:chOff x="3970332" y="1500174"/>
              <a:chExt cx="3477122" cy="2384418"/>
            </a:xfrm>
          </p:grpSpPr>
          <p:grpSp>
            <p:nvGrpSpPr>
              <p:cNvPr id="14" name="Group 6"/>
              <p:cNvGrpSpPr>
                <a:grpSpLocks/>
              </p:cNvGrpSpPr>
              <p:nvPr/>
            </p:nvGrpSpPr>
            <p:grpSpPr bwMode="auto">
              <a:xfrm>
                <a:off x="4143372" y="1500174"/>
                <a:ext cx="3184545" cy="2384418"/>
                <a:chOff x="1935" y="2160"/>
                <a:chExt cx="1294" cy="1228"/>
              </a:xfrm>
            </p:grpSpPr>
            <p:sp>
              <p:nvSpPr>
                <p:cNvPr id="10" name="Oval 7"/>
                <p:cNvSpPr>
                  <a:spLocks noChangeArrowheads="1"/>
                </p:cNvSpPr>
                <p:nvPr/>
              </p:nvSpPr>
              <p:spPr bwMode="gray">
                <a:xfrm>
                  <a:off x="1935" y="2160"/>
                  <a:ext cx="1294" cy="122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ru-RU" sz="1800">
                    <a:latin typeface="Bookman Old Style" pitchFamily="18" charset="0"/>
                  </a:endParaRPr>
                </a:p>
              </p:txBody>
            </p:sp>
            <p:sp>
              <p:nvSpPr>
                <p:cNvPr id="11" name="Oval 8"/>
                <p:cNvSpPr>
                  <a:spLocks noChangeArrowheads="1"/>
                </p:cNvSpPr>
                <p:nvPr/>
              </p:nvSpPr>
              <p:spPr bwMode="gray">
                <a:xfrm>
                  <a:off x="1952" y="2167"/>
                  <a:ext cx="1262" cy="119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ru-RU" sz="1800">
                    <a:latin typeface="Bookman Old Style" pitchFamily="18" charset="0"/>
                  </a:endParaRPr>
                </a:p>
              </p:txBody>
            </p:sp>
            <p:sp>
              <p:nvSpPr>
                <p:cNvPr id="12" name="Oval 9"/>
                <p:cNvSpPr>
                  <a:spLocks noChangeArrowheads="1"/>
                </p:cNvSpPr>
                <p:nvPr/>
              </p:nvSpPr>
              <p:spPr bwMode="gray">
                <a:xfrm>
                  <a:off x="1965" y="2178"/>
                  <a:ext cx="1201" cy="112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ru-RU" sz="1800">
                    <a:latin typeface="Bookman Old Style" pitchFamily="18" charset="0"/>
                  </a:endParaRPr>
                </a:p>
              </p:txBody>
            </p:sp>
            <p:sp>
              <p:nvSpPr>
                <p:cNvPr id="13" name="Oval 10"/>
                <p:cNvSpPr>
                  <a:spLocks noChangeArrowheads="1"/>
                </p:cNvSpPr>
                <p:nvPr/>
              </p:nvSpPr>
              <p:spPr bwMode="gray">
                <a:xfrm>
                  <a:off x="2035" y="2210"/>
                  <a:ext cx="1068" cy="90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ru-RU" sz="1800">
                    <a:latin typeface="Bookman Old Style" pitchFamily="18" charset="0"/>
                  </a:endParaRPr>
                </a:p>
              </p:txBody>
            </p:sp>
          </p:grpSp>
          <p:sp>
            <p:nvSpPr>
              <p:cNvPr id="9" name="Rectangle 3"/>
              <p:cNvSpPr txBox="1">
                <a:spLocks noChangeArrowheads="1"/>
              </p:cNvSpPr>
              <p:nvPr/>
            </p:nvSpPr>
            <p:spPr bwMode="auto">
              <a:xfrm>
                <a:off x="3970332" y="1965311"/>
                <a:ext cx="3477122" cy="11064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6350" indent="-6350" algn="ctr">
                  <a:spcBef>
                    <a:spcPct val="20000"/>
                  </a:spcBef>
                  <a:defRPr/>
                </a:pPr>
                <a:r>
                  <a:rPr lang="ru-RU" sz="4000" b="1" kern="0" dirty="0" smtClean="0">
                    <a:solidFill>
                      <a:srgbClr val="FE4C2E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Bookman Old Style" pitchFamily="18" charset="0"/>
                    <a:cs typeface="+mn-cs"/>
                  </a:rPr>
                  <a:t>172 </a:t>
                </a:r>
                <a:r>
                  <a:rPr lang="ru-RU" sz="4000" b="1" kern="0" dirty="0">
                    <a:solidFill>
                      <a:srgbClr val="FE4C2E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Bookman Old Style" pitchFamily="18" charset="0"/>
                    <a:cs typeface="+mn-cs"/>
                  </a:rPr>
                  <a:t>РУБ.</a:t>
                </a:r>
                <a:r>
                  <a:rPr lang="ru-RU" sz="4000" kern="0" dirty="0">
                    <a:latin typeface="Bookman Old Style" pitchFamily="18" charset="0"/>
                    <a:cs typeface="+mn-cs"/>
                  </a:rPr>
                  <a:t> </a:t>
                </a:r>
              </a:p>
              <a:p>
                <a:pPr marL="6350" indent="-6350" algn="ctr">
                  <a:spcBef>
                    <a:spcPct val="20000"/>
                  </a:spcBef>
                  <a:defRPr/>
                </a:pPr>
                <a:r>
                  <a:rPr lang="ru-RU" sz="4000" b="1" kern="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Bookman Old Style" pitchFamily="18" charset="0"/>
                    <a:cs typeface="+mn-cs"/>
                  </a:rPr>
                  <a:t>В МЕСЯЦ</a:t>
                </a:r>
              </a:p>
              <a:p>
                <a:pPr marL="6350" indent="-6350">
                  <a:spcBef>
                    <a:spcPct val="20000"/>
                  </a:spcBef>
                  <a:defRPr/>
                </a:pPr>
                <a:endParaRPr lang="ru-RU" sz="2800" kern="0" dirty="0">
                  <a:latin typeface="Bookman Old Style" pitchFamily="18" charset="0"/>
                  <a:cs typeface="+mn-cs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esktop\Фото\IMG_1318.JPG"/>
          <p:cNvPicPr>
            <a:picLocks noChangeAspect="1" noChangeArrowheads="1"/>
          </p:cNvPicPr>
          <p:nvPr/>
        </p:nvPicPr>
        <p:blipFill>
          <a:blip r:embed="rId3" cstate="print"/>
          <a:srcRect l="16091" t="14063" r="13418" b="23437"/>
          <a:stretch>
            <a:fillRect/>
          </a:stretch>
        </p:blipFill>
        <p:spPr bwMode="auto">
          <a:xfrm>
            <a:off x="0" y="0"/>
            <a:ext cx="9144000" cy="5805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C:\Users\KopEV\Desktop\1 (1).jpg"/>
          <p:cNvPicPr>
            <a:picLocks noChangeAspect="1" noChangeArrowheads="1"/>
          </p:cNvPicPr>
          <p:nvPr/>
        </p:nvPicPr>
        <p:blipFill>
          <a:blip r:embed="rId4" cstate="print"/>
          <a:srcRect t="67137" b="7732"/>
          <a:stretch>
            <a:fillRect/>
          </a:stretch>
        </p:blipFill>
        <p:spPr bwMode="auto">
          <a:xfrm>
            <a:off x="0" y="5000636"/>
            <a:ext cx="9144000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G_0087"/>
          <p:cNvPicPr>
            <a:picLocks noChangeAspect="1" noChangeArrowheads="1"/>
          </p:cNvPicPr>
          <p:nvPr/>
        </p:nvPicPr>
        <p:blipFill>
          <a:blip r:embed="rId2" cstate="print"/>
          <a:srcRect t="14498"/>
          <a:stretch>
            <a:fillRect/>
          </a:stretch>
        </p:blipFill>
        <p:spPr bwMode="auto">
          <a:xfrm>
            <a:off x="0" y="-24"/>
            <a:ext cx="9144000" cy="5216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C:\Users\KopEV\Desktop\1 (1).jpg"/>
          <p:cNvPicPr>
            <a:picLocks noChangeAspect="1" noChangeArrowheads="1"/>
          </p:cNvPicPr>
          <p:nvPr/>
        </p:nvPicPr>
        <p:blipFill>
          <a:blip r:embed="rId3" cstate="print"/>
          <a:srcRect t="67137" b="7732"/>
          <a:stretch>
            <a:fillRect/>
          </a:stretch>
        </p:blipFill>
        <p:spPr bwMode="auto">
          <a:xfrm>
            <a:off x="0" y="5000636"/>
            <a:ext cx="9144000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O:\Ендырев\Профориентация\Фото\IMG_1335.JPG"/>
          <p:cNvPicPr>
            <a:picLocks noChangeAspect="1" noChangeArrowheads="1"/>
          </p:cNvPicPr>
          <p:nvPr/>
        </p:nvPicPr>
        <p:blipFill>
          <a:blip r:embed="rId2" cstate="print"/>
          <a:srcRect t="9824"/>
          <a:stretch>
            <a:fillRect/>
          </a:stretch>
        </p:blipFill>
        <p:spPr bwMode="auto">
          <a:xfrm>
            <a:off x="0" y="-24"/>
            <a:ext cx="9144000" cy="5497136"/>
          </a:xfrm>
          <a:prstGeom prst="rect">
            <a:avLst/>
          </a:prstGeom>
          <a:noFill/>
        </p:spPr>
      </p:pic>
      <p:pic>
        <p:nvPicPr>
          <p:cNvPr id="3" name="Picture 2" descr="C:\Users\KopEV\Desktop\1 (1).jpg"/>
          <p:cNvPicPr>
            <a:picLocks noChangeAspect="1" noChangeArrowheads="1"/>
          </p:cNvPicPr>
          <p:nvPr/>
        </p:nvPicPr>
        <p:blipFill>
          <a:blip r:embed="rId3" cstate="print"/>
          <a:srcRect t="67137" b="7732"/>
          <a:stretch>
            <a:fillRect/>
          </a:stretch>
        </p:blipFill>
        <p:spPr bwMode="auto">
          <a:xfrm>
            <a:off x="0" y="5000636"/>
            <a:ext cx="9144000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2406</TotalTime>
  <Words>277</Words>
  <Application>Microsoft Office PowerPoint</Application>
  <PresentationFormat>Экран (4:3)</PresentationFormat>
  <Paragraphs>96</Paragraphs>
  <Slides>36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KopEV</dc:creator>
  <cp:lastModifiedBy>KopEV</cp:lastModifiedBy>
  <cp:revision>213</cp:revision>
  <dcterms:created xsi:type="dcterms:W3CDTF">2019-02-08T05:52:47Z</dcterms:created>
  <dcterms:modified xsi:type="dcterms:W3CDTF">2023-05-29T09:29:52Z</dcterms:modified>
</cp:coreProperties>
</file>